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Default Extension="mp3" ContentType="audio/mpe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1" r:id="rId5"/>
    <p:sldId id="264" r:id="rId6"/>
    <p:sldId id="267" r:id="rId7"/>
    <p:sldId id="285" r:id="rId8"/>
    <p:sldId id="283" r:id="rId9"/>
    <p:sldId id="282" r:id="rId10"/>
    <p:sldId id="268" r:id="rId11"/>
    <p:sldId id="284"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416F"/>
    <a:srgbClr val="002060"/>
    <a:srgbClr val="000B3F"/>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712" autoAdjust="0"/>
  </p:normalViewPr>
  <p:slideViewPr>
    <p:cSldViewPr snapToGrid="0">
      <p:cViewPr>
        <p:scale>
          <a:sx n="100" d="100"/>
          <a:sy n="100" d="100"/>
        </p:scale>
        <p:origin x="-954" y="-2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1243434609"/>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5371132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3429120546"/>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98513136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553045241"/>
      </p:ext>
    </p:extLst>
  </p:cSld>
  <p:clrMapOvr>
    <a:masterClrMapping/>
  </p:clrMapOv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388641045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168414736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2814904941"/>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476691528"/>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87097565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1155177626"/>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6F090A6-CFD8-4834-A278-9FF1E5B78D02}" type="datetimeFigureOut">
              <a:rPr lang="zh-CN" altLang="en-US" smtClean="0"/>
              <a:pPr/>
              <a:t>2018/11/2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3647419271"/>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F090A6-CFD8-4834-A278-9FF1E5B78D02}" type="datetimeFigureOut">
              <a:rPr lang="zh-CN" altLang="en-US" smtClean="0"/>
              <a:pPr/>
              <a:t>2018/11/2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662FB4-D61E-4832-ACB9-254406CCC6AF}" type="slidenum">
              <a:rPr lang="zh-CN" altLang="en-US" smtClean="0"/>
              <a:pPr/>
              <a:t>‹#›</a:t>
            </a:fld>
            <a:endParaRPr lang="zh-CN" altLang="en-US"/>
          </a:p>
        </p:txBody>
      </p:sp>
    </p:spTree>
    <p:extLst>
      <p:ext uri="{BB962C8B-B14F-4D97-AF65-F5344CB8AC3E}">
        <p14:creationId xmlns="" xmlns:p14="http://schemas.microsoft.com/office/powerpoint/2010/main" val="303388888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p3"/><Relationship Id="rId2" Type="http://schemas.openxmlformats.org/officeDocument/2006/relationships/slideLayout" Target="../slideLayouts/slideLayout2.xml"/><Relationship Id="rId1" Type="http://schemas.openxmlformats.org/officeDocument/2006/relationships/audio" Target="../media/media1.mp3"/><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3" name="直接连接符 102"/>
          <p:cNvCxnSpPr/>
          <p:nvPr/>
        </p:nvCxnSpPr>
        <p:spPr>
          <a:xfrm>
            <a:off x="6138926" y="2672256"/>
            <a:ext cx="4838700" cy="0"/>
          </a:xfrm>
          <a:prstGeom prst="line">
            <a:avLst/>
          </a:prstGeom>
          <a:ln>
            <a:solidFill>
              <a:schemeClr val="bg1">
                <a:lumMod val="65000"/>
              </a:schemeClr>
            </a:solidFill>
          </a:ln>
          <a:effectLst>
            <a:outerShdw dist="12700" dir="2700000" algn="tl" rotWithShape="0">
              <a:schemeClr val="bg1"/>
            </a:outerShdw>
          </a:effectLst>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a:off x="6186551" y="3811243"/>
            <a:ext cx="4838700" cy="0"/>
          </a:xfrm>
          <a:prstGeom prst="line">
            <a:avLst/>
          </a:prstGeom>
          <a:ln>
            <a:solidFill>
              <a:schemeClr val="bg1">
                <a:lumMod val="65000"/>
              </a:schemeClr>
            </a:solidFill>
          </a:ln>
          <a:effectLst>
            <a:outerShdw dist="12700" dir="2700000" algn="tl" rotWithShape="0">
              <a:schemeClr val="bg1"/>
            </a:outerShdw>
          </a:effectLst>
        </p:spPr>
        <p:style>
          <a:lnRef idx="1">
            <a:schemeClr val="accent1"/>
          </a:lnRef>
          <a:fillRef idx="0">
            <a:schemeClr val="accent1"/>
          </a:fillRef>
          <a:effectRef idx="0">
            <a:schemeClr val="accent1"/>
          </a:effectRef>
          <a:fontRef idx="minor">
            <a:schemeClr val="tx1"/>
          </a:fontRef>
        </p:style>
      </p:cxnSp>
      <p:sp>
        <p:nvSpPr>
          <p:cNvPr id="4" name="Freeform 7"/>
          <p:cNvSpPr>
            <a:spLocks/>
          </p:cNvSpPr>
          <p:nvPr/>
        </p:nvSpPr>
        <p:spPr bwMode="auto">
          <a:xfrm>
            <a:off x="3732667" y="1128712"/>
            <a:ext cx="938213" cy="2454275"/>
          </a:xfrm>
          <a:custGeom>
            <a:avLst/>
            <a:gdLst>
              <a:gd name="T0" fmla="*/ 362 w 365"/>
              <a:gd name="T1" fmla="*/ 955 h 955"/>
              <a:gd name="T2" fmla="*/ 235 w 365"/>
              <a:gd name="T3" fmla="*/ 417 h 955"/>
              <a:gd name="T4" fmla="*/ 0 w 365"/>
              <a:gd name="T5" fmla="*/ 0 h 955"/>
              <a:gd name="T6" fmla="*/ 1 w 365"/>
              <a:gd name="T7" fmla="*/ 0 h 955"/>
              <a:gd name="T8" fmla="*/ 236 w 365"/>
              <a:gd name="T9" fmla="*/ 416 h 955"/>
              <a:gd name="T10" fmla="*/ 328 w 365"/>
              <a:gd name="T11" fmla="*/ 671 h 955"/>
              <a:gd name="T12" fmla="*/ 363 w 365"/>
              <a:gd name="T13" fmla="*/ 955 h 955"/>
              <a:gd name="T14" fmla="*/ 362 w 365"/>
              <a:gd name="T15" fmla="*/ 955 h 9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5" h="955">
                <a:moveTo>
                  <a:pt x="362" y="955"/>
                </a:moveTo>
                <a:cubicBezTo>
                  <a:pt x="365" y="787"/>
                  <a:pt x="325" y="616"/>
                  <a:pt x="235" y="417"/>
                </a:cubicBezTo>
                <a:cubicBezTo>
                  <a:pt x="176" y="286"/>
                  <a:pt x="104" y="158"/>
                  <a:pt x="0" y="0"/>
                </a:cubicBezTo>
                <a:cubicBezTo>
                  <a:pt x="1" y="0"/>
                  <a:pt x="1" y="0"/>
                  <a:pt x="1" y="0"/>
                </a:cubicBezTo>
                <a:cubicBezTo>
                  <a:pt x="105" y="157"/>
                  <a:pt x="177" y="286"/>
                  <a:pt x="236" y="416"/>
                </a:cubicBezTo>
                <a:cubicBezTo>
                  <a:pt x="277" y="507"/>
                  <a:pt x="307" y="591"/>
                  <a:pt x="328" y="671"/>
                </a:cubicBezTo>
                <a:cubicBezTo>
                  <a:pt x="353" y="770"/>
                  <a:pt x="364" y="863"/>
                  <a:pt x="363" y="955"/>
                </a:cubicBezTo>
                <a:lnTo>
                  <a:pt x="362" y="955"/>
                </a:ln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 name="Freeform 8"/>
          <p:cNvSpPr>
            <a:spLocks/>
          </p:cNvSpPr>
          <p:nvPr/>
        </p:nvSpPr>
        <p:spPr bwMode="auto">
          <a:xfrm>
            <a:off x="4061279" y="1273175"/>
            <a:ext cx="604838" cy="2309813"/>
          </a:xfrm>
          <a:custGeom>
            <a:avLst/>
            <a:gdLst>
              <a:gd name="T0" fmla="*/ 234 w 235"/>
              <a:gd name="T1" fmla="*/ 899 h 899"/>
              <a:gd name="T2" fmla="*/ 54 w 235"/>
              <a:gd name="T3" fmla="*/ 544 h 899"/>
              <a:gd name="T4" fmla="*/ 18 w 235"/>
              <a:gd name="T5" fmla="*/ 0 h 899"/>
              <a:gd name="T6" fmla="*/ 19 w 235"/>
              <a:gd name="T7" fmla="*/ 0 h 899"/>
              <a:gd name="T8" fmla="*/ 55 w 235"/>
              <a:gd name="T9" fmla="*/ 544 h 899"/>
              <a:gd name="T10" fmla="*/ 235 w 235"/>
              <a:gd name="T11" fmla="*/ 899 h 899"/>
              <a:gd name="T12" fmla="*/ 234 w 235"/>
              <a:gd name="T13" fmla="*/ 899 h 899"/>
            </a:gdLst>
            <a:ahLst/>
            <a:cxnLst>
              <a:cxn ang="0">
                <a:pos x="T0" y="T1"/>
              </a:cxn>
              <a:cxn ang="0">
                <a:pos x="T2" y="T3"/>
              </a:cxn>
              <a:cxn ang="0">
                <a:pos x="T4" y="T5"/>
              </a:cxn>
              <a:cxn ang="0">
                <a:pos x="T6" y="T7"/>
              </a:cxn>
              <a:cxn ang="0">
                <a:pos x="T8" y="T9"/>
              </a:cxn>
              <a:cxn ang="0">
                <a:pos x="T10" y="T11"/>
              </a:cxn>
              <a:cxn ang="0">
                <a:pos x="T12" y="T13"/>
              </a:cxn>
            </a:cxnLst>
            <a:rect l="0" t="0" r="r" b="b"/>
            <a:pathLst>
              <a:path w="235" h="899">
                <a:moveTo>
                  <a:pt x="234" y="899"/>
                </a:moveTo>
                <a:cubicBezTo>
                  <a:pt x="153" y="802"/>
                  <a:pt x="91" y="679"/>
                  <a:pt x="54" y="544"/>
                </a:cubicBezTo>
                <a:cubicBezTo>
                  <a:pt x="13" y="389"/>
                  <a:pt x="0" y="206"/>
                  <a:pt x="18" y="0"/>
                </a:cubicBezTo>
                <a:cubicBezTo>
                  <a:pt x="19" y="0"/>
                  <a:pt x="19" y="0"/>
                  <a:pt x="19" y="0"/>
                </a:cubicBezTo>
                <a:cubicBezTo>
                  <a:pt x="1" y="206"/>
                  <a:pt x="14" y="389"/>
                  <a:pt x="55" y="544"/>
                </a:cubicBezTo>
                <a:cubicBezTo>
                  <a:pt x="92" y="679"/>
                  <a:pt x="154" y="801"/>
                  <a:pt x="235" y="899"/>
                </a:cubicBezTo>
                <a:lnTo>
                  <a:pt x="234" y="899"/>
                </a:ln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 name="Freeform 10"/>
          <p:cNvSpPr>
            <a:spLocks/>
          </p:cNvSpPr>
          <p:nvPr/>
        </p:nvSpPr>
        <p:spPr bwMode="auto">
          <a:xfrm>
            <a:off x="4637542" y="265112"/>
            <a:ext cx="514350" cy="3317875"/>
          </a:xfrm>
          <a:custGeom>
            <a:avLst/>
            <a:gdLst>
              <a:gd name="T0" fmla="*/ 11 w 200"/>
              <a:gd name="T1" fmla="*/ 1291 h 1291"/>
              <a:gd name="T2" fmla="*/ 10 w 200"/>
              <a:gd name="T3" fmla="*/ 1291 h 1291"/>
              <a:gd name="T4" fmla="*/ 189 w 200"/>
              <a:gd name="T5" fmla="*/ 603 h 1291"/>
              <a:gd name="T6" fmla="*/ 0 w 200"/>
              <a:gd name="T7" fmla="*/ 0 h 1291"/>
              <a:gd name="T8" fmla="*/ 1 w 200"/>
              <a:gd name="T9" fmla="*/ 0 h 1291"/>
              <a:gd name="T10" fmla="*/ 132 w 200"/>
              <a:gd name="T11" fmla="*/ 280 h 1291"/>
              <a:gd name="T12" fmla="*/ 189 w 200"/>
              <a:gd name="T13" fmla="*/ 603 h 1291"/>
              <a:gd name="T14" fmla="*/ 11 w 200"/>
              <a:gd name="T15" fmla="*/ 1291 h 12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0" h="1291">
                <a:moveTo>
                  <a:pt x="11" y="1291"/>
                </a:moveTo>
                <a:cubicBezTo>
                  <a:pt x="10" y="1291"/>
                  <a:pt x="10" y="1291"/>
                  <a:pt x="10" y="1291"/>
                </a:cubicBezTo>
                <a:cubicBezTo>
                  <a:pt x="136" y="1091"/>
                  <a:pt x="199" y="846"/>
                  <a:pt x="189" y="603"/>
                </a:cubicBezTo>
                <a:cubicBezTo>
                  <a:pt x="179" y="388"/>
                  <a:pt x="114" y="179"/>
                  <a:pt x="0" y="0"/>
                </a:cubicBezTo>
                <a:cubicBezTo>
                  <a:pt x="1" y="0"/>
                  <a:pt x="1" y="0"/>
                  <a:pt x="1" y="0"/>
                </a:cubicBezTo>
                <a:cubicBezTo>
                  <a:pt x="56" y="86"/>
                  <a:pt x="100" y="180"/>
                  <a:pt x="132" y="280"/>
                </a:cubicBezTo>
                <a:cubicBezTo>
                  <a:pt x="165" y="385"/>
                  <a:pt x="185" y="493"/>
                  <a:pt x="189" y="603"/>
                </a:cubicBezTo>
                <a:cubicBezTo>
                  <a:pt x="200" y="846"/>
                  <a:pt x="137" y="1091"/>
                  <a:pt x="11" y="1291"/>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 name="Freeform 11"/>
          <p:cNvSpPr>
            <a:spLocks/>
          </p:cNvSpPr>
          <p:nvPr/>
        </p:nvSpPr>
        <p:spPr bwMode="auto">
          <a:xfrm>
            <a:off x="4031117" y="3582988"/>
            <a:ext cx="631825" cy="1398588"/>
          </a:xfrm>
          <a:custGeom>
            <a:avLst/>
            <a:gdLst>
              <a:gd name="T0" fmla="*/ 0 w 246"/>
              <a:gd name="T1" fmla="*/ 544 h 544"/>
              <a:gd name="T2" fmla="*/ 0 w 246"/>
              <a:gd name="T3" fmla="*/ 544 h 544"/>
              <a:gd name="T4" fmla="*/ 180 w 246"/>
              <a:gd name="T5" fmla="*/ 267 h 544"/>
              <a:gd name="T6" fmla="*/ 246 w 246"/>
              <a:gd name="T7" fmla="*/ 0 h 544"/>
              <a:gd name="T8" fmla="*/ 246 w 246"/>
              <a:gd name="T9" fmla="*/ 0 h 544"/>
              <a:gd name="T10" fmla="*/ 181 w 246"/>
              <a:gd name="T11" fmla="*/ 267 h 544"/>
              <a:gd name="T12" fmla="*/ 106 w 246"/>
              <a:gd name="T13" fmla="*/ 409 h 544"/>
              <a:gd name="T14" fmla="*/ 0 w 246"/>
              <a:gd name="T15" fmla="*/ 544 h 5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544">
                <a:moveTo>
                  <a:pt x="0" y="544"/>
                </a:moveTo>
                <a:cubicBezTo>
                  <a:pt x="0" y="544"/>
                  <a:pt x="0" y="544"/>
                  <a:pt x="0" y="544"/>
                </a:cubicBezTo>
                <a:cubicBezTo>
                  <a:pt x="78" y="460"/>
                  <a:pt x="138" y="366"/>
                  <a:pt x="180" y="267"/>
                </a:cubicBezTo>
                <a:cubicBezTo>
                  <a:pt x="216" y="182"/>
                  <a:pt x="238" y="92"/>
                  <a:pt x="246" y="0"/>
                </a:cubicBezTo>
                <a:cubicBezTo>
                  <a:pt x="246" y="0"/>
                  <a:pt x="246" y="0"/>
                  <a:pt x="246" y="0"/>
                </a:cubicBezTo>
                <a:cubicBezTo>
                  <a:pt x="239" y="92"/>
                  <a:pt x="216" y="182"/>
                  <a:pt x="181" y="267"/>
                </a:cubicBezTo>
                <a:cubicBezTo>
                  <a:pt x="160" y="315"/>
                  <a:pt x="135" y="363"/>
                  <a:pt x="106" y="409"/>
                </a:cubicBezTo>
                <a:cubicBezTo>
                  <a:pt x="75" y="456"/>
                  <a:pt x="39" y="502"/>
                  <a:pt x="0" y="544"/>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Freeform 12"/>
          <p:cNvSpPr>
            <a:spLocks/>
          </p:cNvSpPr>
          <p:nvPr/>
        </p:nvSpPr>
        <p:spPr bwMode="auto">
          <a:xfrm>
            <a:off x="4031117" y="3914775"/>
            <a:ext cx="896938" cy="1066800"/>
          </a:xfrm>
          <a:custGeom>
            <a:avLst/>
            <a:gdLst>
              <a:gd name="T0" fmla="*/ 0 w 349"/>
              <a:gd name="T1" fmla="*/ 415 h 415"/>
              <a:gd name="T2" fmla="*/ 0 w 349"/>
              <a:gd name="T3" fmla="*/ 415 h 415"/>
              <a:gd name="T4" fmla="*/ 349 w 349"/>
              <a:gd name="T5" fmla="*/ 0 h 415"/>
              <a:gd name="T6" fmla="*/ 349 w 349"/>
              <a:gd name="T7" fmla="*/ 0 h 415"/>
              <a:gd name="T8" fmla="*/ 197 w 349"/>
              <a:gd name="T9" fmla="*/ 219 h 415"/>
              <a:gd name="T10" fmla="*/ 0 w 349"/>
              <a:gd name="T11" fmla="*/ 415 h 415"/>
            </a:gdLst>
            <a:ahLst/>
            <a:cxnLst>
              <a:cxn ang="0">
                <a:pos x="T0" y="T1"/>
              </a:cxn>
              <a:cxn ang="0">
                <a:pos x="T2" y="T3"/>
              </a:cxn>
              <a:cxn ang="0">
                <a:pos x="T4" y="T5"/>
              </a:cxn>
              <a:cxn ang="0">
                <a:pos x="T6" y="T7"/>
              </a:cxn>
              <a:cxn ang="0">
                <a:pos x="T8" y="T9"/>
              </a:cxn>
              <a:cxn ang="0">
                <a:pos x="T10" y="T11"/>
              </a:cxn>
            </a:cxnLst>
            <a:rect l="0" t="0" r="r" b="b"/>
            <a:pathLst>
              <a:path w="349" h="415">
                <a:moveTo>
                  <a:pt x="0" y="415"/>
                </a:moveTo>
                <a:cubicBezTo>
                  <a:pt x="0" y="415"/>
                  <a:pt x="0" y="415"/>
                  <a:pt x="0" y="415"/>
                </a:cubicBezTo>
                <a:cubicBezTo>
                  <a:pt x="142" y="297"/>
                  <a:pt x="263" y="153"/>
                  <a:pt x="349" y="0"/>
                </a:cubicBezTo>
                <a:cubicBezTo>
                  <a:pt x="349" y="0"/>
                  <a:pt x="349" y="0"/>
                  <a:pt x="349" y="0"/>
                </a:cubicBezTo>
                <a:cubicBezTo>
                  <a:pt x="306" y="76"/>
                  <a:pt x="256" y="150"/>
                  <a:pt x="197" y="219"/>
                </a:cubicBezTo>
                <a:cubicBezTo>
                  <a:pt x="138" y="290"/>
                  <a:pt x="72" y="355"/>
                  <a:pt x="0" y="415"/>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 name="Freeform 16"/>
          <p:cNvSpPr>
            <a:spLocks/>
          </p:cNvSpPr>
          <p:nvPr/>
        </p:nvSpPr>
        <p:spPr bwMode="auto">
          <a:xfrm>
            <a:off x="2019754" y="2563812"/>
            <a:ext cx="581025" cy="3446463"/>
          </a:xfrm>
          <a:custGeom>
            <a:avLst/>
            <a:gdLst>
              <a:gd name="T0" fmla="*/ 0 w 226"/>
              <a:gd name="T1" fmla="*/ 1341 h 1341"/>
              <a:gd name="T2" fmla="*/ 0 w 226"/>
              <a:gd name="T3" fmla="*/ 1341 h 1341"/>
              <a:gd name="T4" fmla="*/ 76 w 226"/>
              <a:gd name="T5" fmla="*/ 1177 h 1341"/>
              <a:gd name="T6" fmla="*/ 144 w 226"/>
              <a:gd name="T7" fmla="*/ 754 h 1341"/>
              <a:gd name="T8" fmla="*/ 182 w 226"/>
              <a:gd name="T9" fmla="*/ 361 h 1341"/>
              <a:gd name="T10" fmla="*/ 192 w 226"/>
              <a:gd name="T11" fmla="*/ 251 h 1341"/>
              <a:gd name="T12" fmla="*/ 209 w 226"/>
              <a:gd name="T13" fmla="*/ 84 h 1341"/>
              <a:gd name="T14" fmla="*/ 226 w 226"/>
              <a:gd name="T15" fmla="*/ 0 h 1341"/>
              <a:gd name="T16" fmla="*/ 226 w 226"/>
              <a:gd name="T17" fmla="*/ 0 h 1341"/>
              <a:gd name="T18" fmla="*/ 210 w 226"/>
              <a:gd name="T19" fmla="*/ 84 h 1341"/>
              <a:gd name="T20" fmla="*/ 193 w 226"/>
              <a:gd name="T21" fmla="*/ 251 h 1341"/>
              <a:gd name="T22" fmla="*/ 183 w 226"/>
              <a:gd name="T23" fmla="*/ 361 h 1341"/>
              <a:gd name="T24" fmla="*/ 145 w 226"/>
              <a:gd name="T25" fmla="*/ 754 h 1341"/>
              <a:gd name="T26" fmla="*/ 77 w 226"/>
              <a:gd name="T27" fmla="*/ 1178 h 1341"/>
              <a:gd name="T28" fmla="*/ 0 w 226"/>
              <a:gd name="T29" fmla="*/ 1341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 h="1341">
                <a:moveTo>
                  <a:pt x="0" y="1341"/>
                </a:moveTo>
                <a:cubicBezTo>
                  <a:pt x="0" y="1341"/>
                  <a:pt x="0" y="1341"/>
                  <a:pt x="0" y="1341"/>
                </a:cubicBezTo>
                <a:cubicBezTo>
                  <a:pt x="28" y="1322"/>
                  <a:pt x="52" y="1272"/>
                  <a:pt x="76" y="1177"/>
                </a:cubicBezTo>
                <a:cubicBezTo>
                  <a:pt x="101" y="1077"/>
                  <a:pt x="122" y="947"/>
                  <a:pt x="144" y="754"/>
                </a:cubicBezTo>
                <a:cubicBezTo>
                  <a:pt x="160" y="618"/>
                  <a:pt x="171" y="487"/>
                  <a:pt x="182" y="361"/>
                </a:cubicBezTo>
                <a:cubicBezTo>
                  <a:pt x="186" y="323"/>
                  <a:pt x="189" y="287"/>
                  <a:pt x="192" y="251"/>
                </a:cubicBezTo>
                <a:cubicBezTo>
                  <a:pt x="198" y="189"/>
                  <a:pt x="203" y="131"/>
                  <a:pt x="209" y="84"/>
                </a:cubicBezTo>
                <a:cubicBezTo>
                  <a:pt x="214" y="45"/>
                  <a:pt x="219" y="18"/>
                  <a:pt x="226" y="0"/>
                </a:cubicBezTo>
                <a:cubicBezTo>
                  <a:pt x="226" y="0"/>
                  <a:pt x="226" y="0"/>
                  <a:pt x="226" y="0"/>
                </a:cubicBezTo>
                <a:cubicBezTo>
                  <a:pt x="219" y="18"/>
                  <a:pt x="215" y="46"/>
                  <a:pt x="210" y="84"/>
                </a:cubicBezTo>
                <a:cubicBezTo>
                  <a:pt x="204" y="131"/>
                  <a:pt x="198" y="189"/>
                  <a:pt x="193" y="251"/>
                </a:cubicBezTo>
                <a:cubicBezTo>
                  <a:pt x="190" y="287"/>
                  <a:pt x="186" y="323"/>
                  <a:pt x="183" y="361"/>
                </a:cubicBezTo>
                <a:cubicBezTo>
                  <a:pt x="172" y="487"/>
                  <a:pt x="161" y="618"/>
                  <a:pt x="145" y="754"/>
                </a:cubicBezTo>
                <a:cubicBezTo>
                  <a:pt x="123" y="947"/>
                  <a:pt x="102" y="1077"/>
                  <a:pt x="77" y="1178"/>
                </a:cubicBezTo>
                <a:cubicBezTo>
                  <a:pt x="53" y="1273"/>
                  <a:pt x="29" y="1323"/>
                  <a:pt x="0" y="1341"/>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21"/>
          <p:cNvSpPr>
            <a:spLocks/>
          </p:cNvSpPr>
          <p:nvPr/>
        </p:nvSpPr>
        <p:spPr bwMode="auto">
          <a:xfrm>
            <a:off x="229054" y="2563812"/>
            <a:ext cx="2371725" cy="3471863"/>
          </a:xfrm>
          <a:custGeom>
            <a:avLst/>
            <a:gdLst>
              <a:gd name="T0" fmla="*/ 0 w 923"/>
              <a:gd name="T1" fmla="*/ 1351 h 1351"/>
              <a:gd name="T2" fmla="*/ 0 w 923"/>
              <a:gd name="T3" fmla="*/ 1350 h 1351"/>
              <a:gd name="T4" fmla="*/ 51 w 923"/>
              <a:gd name="T5" fmla="*/ 1299 h 1351"/>
              <a:gd name="T6" fmla="*/ 128 w 923"/>
              <a:gd name="T7" fmla="*/ 1187 h 1351"/>
              <a:gd name="T8" fmla="*/ 235 w 923"/>
              <a:gd name="T9" fmla="*/ 1009 h 1351"/>
              <a:gd name="T10" fmla="*/ 303 w 923"/>
              <a:gd name="T11" fmla="*/ 892 h 1351"/>
              <a:gd name="T12" fmla="*/ 370 w 923"/>
              <a:gd name="T13" fmla="*/ 778 h 1351"/>
              <a:gd name="T14" fmla="*/ 674 w 923"/>
              <a:gd name="T15" fmla="*/ 291 h 1351"/>
              <a:gd name="T16" fmla="*/ 810 w 923"/>
              <a:gd name="T17" fmla="*/ 112 h 1351"/>
              <a:gd name="T18" fmla="*/ 923 w 923"/>
              <a:gd name="T19" fmla="*/ 0 h 1351"/>
              <a:gd name="T20" fmla="*/ 923 w 923"/>
              <a:gd name="T21" fmla="*/ 1 h 1351"/>
              <a:gd name="T22" fmla="*/ 811 w 923"/>
              <a:gd name="T23" fmla="*/ 113 h 1351"/>
              <a:gd name="T24" fmla="*/ 675 w 923"/>
              <a:gd name="T25" fmla="*/ 292 h 1351"/>
              <a:gd name="T26" fmla="*/ 370 w 923"/>
              <a:gd name="T27" fmla="*/ 778 h 1351"/>
              <a:gd name="T28" fmla="*/ 304 w 923"/>
              <a:gd name="T29" fmla="*/ 893 h 1351"/>
              <a:gd name="T30" fmla="*/ 235 w 923"/>
              <a:gd name="T31" fmla="*/ 1010 h 1351"/>
              <a:gd name="T32" fmla="*/ 129 w 923"/>
              <a:gd name="T33" fmla="*/ 1188 h 1351"/>
              <a:gd name="T34" fmla="*/ 52 w 923"/>
              <a:gd name="T35" fmla="*/ 1300 h 1351"/>
              <a:gd name="T36" fmla="*/ 0 w 923"/>
              <a:gd name="T37" fmla="*/ 1351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23" h="1351">
                <a:moveTo>
                  <a:pt x="0" y="1351"/>
                </a:moveTo>
                <a:cubicBezTo>
                  <a:pt x="0" y="1350"/>
                  <a:pt x="0" y="1350"/>
                  <a:pt x="0" y="1350"/>
                </a:cubicBezTo>
                <a:cubicBezTo>
                  <a:pt x="14" y="1341"/>
                  <a:pt x="31" y="1325"/>
                  <a:pt x="51" y="1299"/>
                </a:cubicBezTo>
                <a:cubicBezTo>
                  <a:pt x="73" y="1272"/>
                  <a:pt x="97" y="1236"/>
                  <a:pt x="128" y="1187"/>
                </a:cubicBezTo>
                <a:cubicBezTo>
                  <a:pt x="157" y="1141"/>
                  <a:pt x="191" y="1084"/>
                  <a:pt x="235" y="1009"/>
                </a:cubicBezTo>
                <a:cubicBezTo>
                  <a:pt x="257" y="972"/>
                  <a:pt x="279" y="933"/>
                  <a:pt x="303" y="892"/>
                </a:cubicBezTo>
                <a:cubicBezTo>
                  <a:pt x="324" y="855"/>
                  <a:pt x="347" y="817"/>
                  <a:pt x="370" y="778"/>
                </a:cubicBezTo>
                <a:cubicBezTo>
                  <a:pt x="465" y="615"/>
                  <a:pt x="568" y="444"/>
                  <a:pt x="674" y="291"/>
                </a:cubicBezTo>
                <a:cubicBezTo>
                  <a:pt x="724" y="219"/>
                  <a:pt x="769" y="160"/>
                  <a:pt x="810" y="112"/>
                </a:cubicBezTo>
                <a:cubicBezTo>
                  <a:pt x="851" y="64"/>
                  <a:pt x="888" y="27"/>
                  <a:pt x="923" y="0"/>
                </a:cubicBezTo>
                <a:cubicBezTo>
                  <a:pt x="923" y="1"/>
                  <a:pt x="923" y="1"/>
                  <a:pt x="923" y="1"/>
                </a:cubicBezTo>
                <a:cubicBezTo>
                  <a:pt x="889" y="28"/>
                  <a:pt x="852" y="65"/>
                  <a:pt x="811" y="113"/>
                </a:cubicBezTo>
                <a:cubicBezTo>
                  <a:pt x="770" y="161"/>
                  <a:pt x="725" y="219"/>
                  <a:pt x="675" y="292"/>
                </a:cubicBezTo>
                <a:cubicBezTo>
                  <a:pt x="569" y="444"/>
                  <a:pt x="466" y="616"/>
                  <a:pt x="370" y="778"/>
                </a:cubicBezTo>
                <a:cubicBezTo>
                  <a:pt x="348" y="817"/>
                  <a:pt x="325" y="856"/>
                  <a:pt x="304" y="893"/>
                </a:cubicBezTo>
                <a:cubicBezTo>
                  <a:pt x="280" y="934"/>
                  <a:pt x="258" y="972"/>
                  <a:pt x="235" y="1010"/>
                </a:cubicBezTo>
                <a:cubicBezTo>
                  <a:pt x="192" y="1085"/>
                  <a:pt x="158" y="1141"/>
                  <a:pt x="129" y="1188"/>
                </a:cubicBezTo>
                <a:cubicBezTo>
                  <a:pt x="98" y="1237"/>
                  <a:pt x="73" y="1272"/>
                  <a:pt x="52" y="1300"/>
                </a:cubicBezTo>
                <a:cubicBezTo>
                  <a:pt x="31" y="1326"/>
                  <a:pt x="15" y="1342"/>
                  <a:pt x="0" y="1351"/>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22"/>
          <p:cNvSpPr>
            <a:spLocks/>
          </p:cNvSpPr>
          <p:nvPr/>
        </p:nvSpPr>
        <p:spPr bwMode="auto">
          <a:xfrm>
            <a:off x="229054" y="1749425"/>
            <a:ext cx="3670300" cy="4286251"/>
          </a:xfrm>
          <a:custGeom>
            <a:avLst/>
            <a:gdLst>
              <a:gd name="T0" fmla="*/ 0 w 1428"/>
              <a:gd name="T1" fmla="*/ 1668 h 1668"/>
              <a:gd name="T2" fmla="*/ 0 w 1428"/>
              <a:gd name="T3" fmla="*/ 1667 h 1668"/>
              <a:gd name="T4" fmla="*/ 138 w 1428"/>
              <a:gd name="T5" fmla="*/ 1610 h 1668"/>
              <a:gd name="T6" fmla="*/ 328 w 1428"/>
              <a:gd name="T7" fmla="*/ 1463 h 1668"/>
              <a:gd name="T8" fmla="*/ 563 w 1428"/>
              <a:gd name="T9" fmla="*/ 1219 h 1668"/>
              <a:gd name="T10" fmla="*/ 818 w 1428"/>
              <a:gd name="T11" fmla="*/ 903 h 1668"/>
              <a:gd name="T12" fmla="*/ 1055 w 1428"/>
              <a:gd name="T13" fmla="*/ 573 h 1668"/>
              <a:gd name="T14" fmla="*/ 1239 w 1428"/>
              <a:gd name="T15" fmla="*/ 295 h 1668"/>
              <a:gd name="T16" fmla="*/ 1338 w 1428"/>
              <a:gd name="T17" fmla="*/ 139 h 1668"/>
              <a:gd name="T18" fmla="*/ 1360 w 1428"/>
              <a:gd name="T19" fmla="*/ 104 h 1668"/>
              <a:gd name="T20" fmla="*/ 1427 w 1428"/>
              <a:gd name="T21" fmla="*/ 0 h 1668"/>
              <a:gd name="T22" fmla="*/ 1428 w 1428"/>
              <a:gd name="T23" fmla="*/ 1 h 1668"/>
              <a:gd name="T24" fmla="*/ 1361 w 1428"/>
              <a:gd name="T25" fmla="*/ 104 h 1668"/>
              <a:gd name="T26" fmla="*/ 1339 w 1428"/>
              <a:gd name="T27" fmla="*/ 140 h 1668"/>
              <a:gd name="T28" fmla="*/ 1240 w 1428"/>
              <a:gd name="T29" fmla="*/ 296 h 1668"/>
              <a:gd name="T30" fmla="*/ 1056 w 1428"/>
              <a:gd name="T31" fmla="*/ 574 h 1668"/>
              <a:gd name="T32" fmla="*/ 819 w 1428"/>
              <a:gd name="T33" fmla="*/ 903 h 1668"/>
              <a:gd name="T34" fmla="*/ 564 w 1428"/>
              <a:gd name="T35" fmla="*/ 1220 h 1668"/>
              <a:gd name="T36" fmla="*/ 328 w 1428"/>
              <a:gd name="T37" fmla="*/ 1464 h 1668"/>
              <a:gd name="T38" fmla="*/ 139 w 1428"/>
              <a:gd name="T39" fmla="*/ 1611 h 1668"/>
              <a:gd name="T40" fmla="*/ 0 w 1428"/>
              <a:gd name="T41" fmla="*/ 166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28" h="1668">
                <a:moveTo>
                  <a:pt x="0" y="1668"/>
                </a:moveTo>
                <a:cubicBezTo>
                  <a:pt x="0" y="1667"/>
                  <a:pt x="0" y="1667"/>
                  <a:pt x="0" y="1667"/>
                </a:cubicBezTo>
                <a:cubicBezTo>
                  <a:pt x="40" y="1661"/>
                  <a:pt x="86" y="1642"/>
                  <a:pt x="138" y="1610"/>
                </a:cubicBezTo>
                <a:cubicBezTo>
                  <a:pt x="196" y="1576"/>
                  <a:pt x="259" y="1526"/>
                  <a:pt x="328" y="1463"/>
                </a:cubicBezTo>
                <a:cubicBezTo>
                  <a:pt x="398" y="1399"/>
                  <a:pt x="475" y="1319"/>
                  <a:pt x="563" y="1219"/>
                </a:cubicBezTo>
                <a:cubicBezTo>
                  <a:pt x="645" y="1124"/>
                  <a:pt x="731" y="1018"/>
                  <a:pt x="818" y="903"/>
                </a:cubicBezTo>
                <a:cubicBezTo>
                  <a:pt x="899" y="796"/>
                  <a:pt x="978" y="685"/>
                  <a:pt x="1055" y="573"/>
                </a:cubicBezTo>
                <a:cubicBezTo>
                  <a:pt x="1122" y="475"/>
                  <a:pt x="1184" y="382"/>
                  <a:pt x="1239" y="295"/>
                </a:cubicBezTo>
                <a:cubicBezTo>
                  <a:pt x="1277" y="237"/>
                  <a:pt x="1309" y="185"/>
                  <a:pt x="1338" y="139"/>
                </a:cubicBezTo>
                <a:cubicBezTo>
                  <a:pt x="1346" y="127"/>
                  <a:pt x="1353" y="115"/>
                  <a:pt x="1360" y="104"/>
                </a:cubicBezTo>
                <a:cubicBezTo>
                  <a:pt x="1389" y="57"/>
                  <a:pt x="1410" y="25"/>
                  <a:pt x="1427" y="0"/>
                </a:cubicBezTo>
                <a:cubicBezTo>
                  <a:pt x="1428" y="1"/>
                  <a:pt x="1428" y="1"/>
                  <a:pt x="1428" y="1"/>
                </a:cubicBezTo>
                <a:cubicBezTo>
                  <a:pt x="1411" y="26"/>
                  <a:pt x="1390" y="58"/>
                  <a:pt x="1361" y="104"/>
                </a:cubicBezTo>
                <a:cubicBezTo>
                  <a:pt x="1354" y="116"/>
                  <a:pt x="1346" y="127"/>
                  <a:pt x="1339" y="140"/>
                </a:cubicBezTo>
                <a:cubicBezTo>
                  <a:pt x="1310" y="185"/>
                  <a:pt x="1277" y="237"/>
                  <a:pt x="1240" y="296"/>
                </a:cubicBezTo>
                <a:cubicBezTo>
                  <a:pt x="1185" y="382"/>
                  <a:pt x="1123" y="476"/>
                  <a:pt x="1056" y="574"/>
                </a:cubicBezTo>
                <a:cubicBezTo>
                  <a:pt x="979" y="686"/>
                  <a:pt x="900" y="797"/>
                  <a:pt x="819" y="903"/>
                </a:cubicBezTo>
                <a:cubicBezTo>
                  <a:pt x="732" y="1019"/>
                  <a:pt x="646" y="1125"/>
                  <a:pt x="564" y="1220"/>
                </a:cubicBezTo>
                <a:cubicBezTo>
                  <a:pt x="476" y="1320"/>
                  <a:pt x="399" y="1400"/>
                  <a:pt x="328" y="1464"/>
                </a:cubicBezTo>
                <a:cubicBezTo>
                  <a:pt x="260" y="1527"/>
                  <a:pt x="196" y="1576"/>
                  <a:pt x="139" y="1611"/>
                </a:cubicBezTo>
                <a:cubicBezTo>
                  <a:pt x="87" y="1643"/>
                  <a:pt x="40" y="1662"/>
                  <a:pt x="0" y="1668"/>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25"/>
          <p:cNvSpPr>
            <a:spLocks/>
          </p:cNvSpPr>
          <p:nvPr/>
        </p:nvSpPr>
        <p:spPr bwMode="auto">
          <a:xfrm>
            <a:off x="-1620383" y="4981575"/>
            <a:ext cx="5651500" cy="1219200"/>
          </a:xfrm>
          <a:custGeom>
            <a:avLst/>
            <a:gdLst>
              <a:gd name="T0" fmla="*/ 517 w 2198"/>
              <a:gd name="T1" fmla="*/ 376 h 474"/>
              <a:gd name="T2" fmla="*/ 0 w 2198"/>
              <a:gd name="T3" fmla="*/ 170 h 474"/>
              <a:gd name="T4" fmla="*/ 1 w 2198"/>
              <a:gd name="T5" fmla="*/ 169 h 474"/>
              <a:gd name="T6" fmla="*/ 1259 w 2198"/>
              <a:gd name="T7" fmla="*/ 426 h 474"/>
              <a:gd name="T8" fmla="*/ 1819 w 2198"/>
              <a:gd name="T9" fmla="*/ 271 h 474"/>
              <a:gd name="T10" fmla="*/ 2197 w 2198"/>
              <a:gd name="T11" fmla="*/ 0 h 474"/>
              <a:gd name="T12" fmla="*/ 2198 w 2198"/>
              <a:gd name="T13" fmla="*/ 0 h 474"/>
              <a:gd name="T14" fmla="*/ 2029 w 2198"/>
              <a:gd name="T15" fmla="*/ 147 h 474"/>
              <a:gd name="T16" fmla="*/ 1819 w 2198"/>
              <a:gd name="T17" fmla="*/ 271 h 474"/>
              <a:gd name="T18" fmla="*/ 1554 w 2198"/>
              <a:gd name="T19" fmla="*/ 370 h 474"/>
              <a:gd name="T20" fmla="*/ 1259 w 2198"/>
              <a:gd name="T21" fmla="*/ 427 h 474"/>
              <a:gd name="T22" fmla="*/ 517 w 2198"/>
              <a:gd name="T23" fmla="*/ 37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98" h="474">
                <a:moveTo>
                  <a:pt x="517" y="376"/>
                </a:moveTo>
                <a:cubicBezTo>
                  <a:pt x="334" y="330"/>
                  <a:pt x="159" y="261"/>
                  <a:pt x="0" y="170"/>
                </a:cubicBezTo>
                <a:cubicBezTo>
                  <a:pt x="1" y="169"/>
                  <a:pt x="1" y="169"/>
                  <a:pt x="1" y="169"/>
                </a:cubicBezTo>
                <a:cubicBezTo>
                  <a:pt x="368" y="381"/>
                  <a:pt x="826" y="474"/>
                  <a:pt x="1259" y="426"/>
                </a:cubicBezTo>
                <a:cubicBezTo>
                  <a:pt x="1460" y="404"/>
                  <a:pt x="1653" y="350"/>
                  <a:pt x="1819" y="271"/>
                </a:cubicBezTo>
                <a:cubicBezTo>
                  <a:pt x="1966" y="200"/>
                  <a:pt x="2097" y="107"/>
                  <a:pt x="2197" y="0"/>
                </a:cubicBezTo>
                <a:cubicBezTo>
                  <a:pt x="2198" y="0"/>
                  <a:pt x="2198" y="0"/>
                  <a:pt x="2198" y="0"/>
                </a:cubicBezTo>
                <a:cubicBezTo>
                  <a:pt x="2148" y="53"/>
                  <a:pt x="2091" y="102"/>
                  <a:pt x="2029" y="147"/>
                </a:cubicBezTo>
                <a:cubicBezTo>
                  <a:pt x="1965" y="194"/>
                  <a:pt x="1894" y="236"/>
                  <a:pt x="1819" y="271"/>
                </a:cubicBezTo>
                <a:cubicBezTo>
                  <a:pt x="1737" y="311"/>
                  <a:pt x="1648" y="344"/>
                  <a:pt x="1554" y="370"/>
                </a:cubicBezTo>
                <a:cubicBezTo>
                  <a:pt x="1460" y="397"/>
                  <a:pt x="1360" y="416"/>
                  <a:pt x="1259" y="427"/>
                </a:cubicBezTo>
                <a:cubicBezTo>
                  <a:pt x="1013" y="455"/>
                  <a:pt x="758" y="436"/>
                  <a:pt x="517" y="376"/>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26"/>
          <p:cNvSpPr>
            <a:spLocks/>
          </p:cNvSpPr>
          <p:nvPr/>
        </p:nvSpPr>
        <p:spPr bwMode="auto">
          <a:xfrm>
            <a:off x="-1620383" y="3914775"/>
            <a:ext cx="6548438" cy="2216150"/>
          </a:xfrm>
          <a:custGeom>
            <a:avLst/>
            <a:gdLst>
              <a:gd name="T0" fmla="*/ 490 w 2547"/>
              <a:gd name="T1" fmla="*/ 780 h 862"/>
              <a:gd name="T2" fmla="*/ 0 w 2547"/>
              <a:gd name="T3" fmla="*/ 585 h 862"/>
              <a:gd name="T4" fmla="*/ 1 w 2547"/>
              <a:gd name="T5" fmla="*/ 584 h 862"/>
              <a:gd name="T6" fmla="*/ 766 w 2547"/>
              <a:gd name="T7" fmla="*/ 829 h 862"/>
              <a:gd name="T8" fmla="*/ 1615 w 2547"/>
              <a:gd name="T9" fmla="*/ 758 h 862"/>
              <a:gd name="T10" fmla="*/ 1971 w 2547"/>
              <a:gd name="T11" fmla="*/ 613 h 862"/>
              <a:gd name="T12" fmla="*/ 2246 w 2547"/>
              <a:gd name="T13" fmla="*/ 423 h 862"/>
              <a:gd name="T14" fmla="*/ 2546 w 2547"/>
              <a:gd name="T15" fmla="*/ 0 h 862"/>
              <a:gd name="T16" fmla="*/ 2547 w 2547"/>
              <a:gd name="T17" fmla="*/ 0 h 862"/>
              <a:gd name="T18" fmla="*/ 2247 w 2547"/>
              <a:gd name="T19" fmla="*/ 424 h 862"/>
              <a:gd name="T20" fmla="*/ 1972 w 2547"/>
              <a:gd name="T21" fmla="*/ 614 h 862"/>
              <a:gd name="T22" fmla="*/ 1616 w 2547"/>
              <a:gd name="T23" fmla="*/ 759 h 862"/>
              <a:gd name="T24" fmla="*/ 766 w 2547"/>
              <a:gd name="T25" fmla="*/ 830 h 862"/>
              <a:gd name="T26" fmla="*/ 490 w 2547"/>
              <a:gd name="T27" fmla="*/ 78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7" h="862">
                <a:moveTo>
                  <a:pt x="490" y="780"/>
                </a:moveTo>
                <a:cubicBezTo>
                  <a:pt x="314" y="736"/>
                  <a:pt x="147" y="670"/>
                  <a:pt x="0" y="585"/>
                </a:cubicBezTo>
                <a:cubicBezTo>
                  <a:pt x="1" y="584"/>
                  <a:pt x="1" y="584"/>
                  <a:pt x="1" y="584"/>
                </a:cubicBezTo>
                <a:cubicBezTo>
                  <a:pt x="222" y="713"/>
                  <a:pt x="487" y="797"/>
                  <a:pt x="766" y="829"/>
                </a:cubicBezTo>
                <a:cubicBezTo>
                  <a:pt x="1052" y="861"/>
                  <a:pt x="1346" y="837"/>
                  <a:pt x="1615" y="758"/>
                </a:cubicBezTo>
                <a:cubicBezTo>
                  <a:pt x="1743" y="721"/>
                  <a:pt x="1863" y="672"/>
                  <a:pt x="1971" y="613"/>
                </a:cubicBezTo>
                <a:cubicBezTo>
                  <a:pt x="2074" y="558"/>
                  <a:pt x="2166" y="494"/>
                  <a:pt x="2246" y="423"/>
                </a:cubicBezTo>
                <a:cubicBezTo>
                  <a:pt x="2385" y="300"/>
                  <a:pt x="2489" y="154"/>
                  <a:pt x="2546" y="0"/>
                </a:cubicBezTo>
                <a:cubicBezTo>
                  <a:pt x="2547" y="0"/>
                  <a:pt x="2547" y="0"/>
                  <a:pt x="2547" y="0"/>
                </a:cubicBezTo>
                <a:cubicBezTo>
                  <a:pt x="2490" y="154"/>
                  <a:pt x="2386" y="301"/>
                  <a:pt x="2247" y="424"/>
                </a:cubicBezTo>
                <a:cubicBezTo>
                  <a:pt x="2167" y="494"/>
                  <a:pt x="2074" y="558"/>
                  <a:pt x="1972" y="614"/>
                </a:cubicBezTo>
                <a:cubicBezTo>
                  <a:pt x="1863" y="673"/>
                  <a:pt x="1744" y="722"/>
                  <a:pt x="1616" y="759"/>
                </a:cubicBezTo>
                <a:cubicBezTo>
                  <a:pt x="1346" y="838"/>
                  <a:pt x="1052" y="862"/>
                  <a:pt x="766" y="830"/>
                </a:cubicBezTo>
                <a:cubicBezTo>
                  <a:pt x="672" y="819"/>
                  <a:pt x="580" y="803"/>
                  <a:pt x="490" y="780"/>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27"/>
          <p:cNvSpPr>
            <a:spLocks/>
          </p:cNvSpPr>
          <p:nvPr/>
        </p:nvSpPr>
        <p:spPr bwMode="auto">
          <a:xfrm>
            <a:off x="-1620383" y="2563812"/>
            <a:ext cx="4221163" cy="2873375"/>
          </a:xfrm>
          <a:custGeom>
            <a:avLst/>
            <a:gdLst>
              <a:gd name="T0" fmla="*/ 11 w 1642"/>
              <a:gd name="T1" fmla="*/ 1116 h 1118"/>
              <a:gd name="T2" fmla="*/ 0 w 1642"/>
              <a:gd name="T3" fmla="*/ 1111 h 1118"/>
              <a:gd name="T4" fmla="*/ 1 w 1642"/>
              <a:gd name="T5" fmla="*/ 1110 h 1118"/>
              <a:gd name="T6" fmla="*/ 50 w 1642"/>
              <a:gd name="T7" fmla="*/ 1112 h 1118"/>
              <a:gd name="T8" fmla="*/ 154 w 1642"/>
              <a:gd name="T9" fmla="*/ 1062 h 1118"/>
              <a:gd name="T10" fmla="*/ 326 w 1642"/>
              <a:gd name="T11" fmla="*/ 949 h 1118"/>
              <a:gd name="T12" fmla="*/ 565 w 1642"/>
              <a:gd name="T13" fmla="*/ 776 h 1118"/>
              <a:gd name="T14" fmla="*/ 790 w 1642"/>
              <a:gd name="T15" fmla="*/ 607 h 1118"/>
              <a:gd name="T16" fmla="*/ 1148 w 1642"/>
              <a:gd name="T17" fmla="*/ 341 h 1118"/>
              <a:gd name="T18" fmla="*/ 1419 w 1642"/>
              <a:gd name="T19" fmla="*/ 147 h 1118"/>
              <a:gd name="T20" fmla="*/ 1642 w 1642"/>
              <a:gd name="T21" fmla="*/ 0 h 1118"/>
              <a:gd name="T22" fmla="*/ 1642 w 1642"/>
              <a:gd name="T23" fmla="*/ 1 h 1118"/>
              <a:gd name="T24" fmla="*/ 1419 w 1642"/>
              <a:gd name="T25" fmla="*/ 147 h 1118"/>
              <a:gd name="T26" fmla="*/ 1148 w 1642"/>
              <a:gd name="T27" fmla="*/ 341 h 1118"/>
              <a:gd name="T28" fmla="*/ 791 w 1642"/>
              <a:gd name="T29" fmla="*/ 608 h 1118"/>
              <a:gd name="T30" fmla="*/ 565 w 1642"/>
              <a:gd name="T31" fmla="*/ 776 h 1118"/>
              <a:gd name="T32" fmla="*/ 326 w 1642"/>
              <a:gd name="T33" fmla="*/ 950 h 1118"/>
              <a:gd name="T34" fmla="*/ 154 w 1642"/>
              <a:gd name="T35" fmla="*/ 1062 h 1118"/>
              <a:gd name="T36" fmla="*/ 50 w 1642"/>
              <a:gd name="T37" fmla="*/ 1113 h 1118"/>
              <a:gd name="T38" fmla="*/ 11 w 1642"/>
              <a:gd name="T39" fmla="*/ 1116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2" h="1118">
                <a:moveTo>
                  <a:pt x="11" y="1116"/>
                </a:moveTo>
                <a:cubicBezTo>
                  <a:pt x="6" y="1115"/>
                  <a:pt x="3" y="1113"/>
                  <a:pt x="0" y="1111"/>
                </a:cubicBezTo>
                <a:cubicBezTo>
                  <a:pt x="1" y="1110"/>
                  <a:pt x="1" y="1110"/>
                  <a:pt x="1" y="1110"/>
                </a:cubicBezTo>
                <a:cubicBezTo>
                  <a:pt x="10" y="1118"/>
                  <a:pt x="27" y="1118"/>
                  <a:pt x="50" y="1112"/>
                </a:cubicBezTo>
                <a:cubicBezTo>
                  <a:pt x="75" y="1104"/>
                  <a:pt x="108" y="1088"/>
                  <a:pt x="154" y="1062"/>
                </a:cubicBezTo>
                <a:cubicBezTo>
                  <a:pt x="200" y="1034"/>
                  <a:pt x="257" y="997"/>
                  <a:pt x="326" y="949"/>
                </a:cubicBezTo>
                <a:cubicBezTo>
                  <a:pt x="395" y="901"/>
                  <a:pt x="469" y="847"/>
                  <a:pt x="565" y="776"/>
                </a:cubicBezTo>
                <a:cubicBezTo>
                  <a:pt x="638" y="721"/>
                  <a:pt x="712" y="666"/>
                  <a:pt x="790" y="607"/>
                </a:cubicBezTo>
                <a:cubicBezTo>
                  <a:pt x="907" y="519"/>
                  <a:pt x="1027" y="429"/>
                  <a:pt x="1148" y="341"/>
                </a:cubicBezTo>
                <a:cubicBezTo>
                  <a:pt x="1248" y="267"/>
                  <a:pt x="1337" y="204"/>
                  <a:pt x="1419" y="147"/>
                </a:cubicBezTo>
                <a:cubicBezTo>
                  <a:pt x="1502" y="89"/>
                  <a:pt x="1575" y="41"/>
                  <a:pt x="1642" y="0"/>
                </a:cubicBezTo>
                <a:cubicBezTo>
                  <a:pt x="1642" y="1"/>
                  <a:pt x="1642" y="1"/>
                  <a:pt x="1642" y="1"/>
                </a:cubicBezTo>
                <a:cubicBezTo>
                  <a:pt x="1576" y="42"/>
                  <a:pt x="1503" y="90"/>
                  <a:pt x="1419" y="147"/>
                </a:cubicBezTo>
                <a:cubicBezTo>
                  <a:pt x="1337" y="204"/>
                  <a:pt x="1249" y="268"/>
                  <a:pt x="1148" y="341"/>
                </a:cubicBezTo>
                <a:cubicBezTo>
                  <a:pt x="1028" y="429"/>
                  <a:pt x="907" y="520"/>
                  <a:pt x="791" y="608"/>
                </a:cubicBezTo>
                <a:cubicBezTo>
                  <a:pt x="713" y="666"/>
                  <a:pt x="639" y="722"/>
                  <a:pt x="565" y="776"/>
                </a:cubicBezTo>
                <a:cubicBezTo>
                  <a:pt x="469" y="848"/>
                  <a:pt x="396" y="901"/>
                  <a:pt x="326" y="950"/>
                </a:cubicBezTo>
                <a:cubicBezTo>
                  <a:pt x="257" y="998"/>
                  <a:pt x="201" y="1035"/>
                  <a:pt x="154" y="1062"/>
                </a:cubicBezTo>
                <a:cubicBezTo>
                  <a:pt x="108" y="1089"/>
                  <a:pt x="76" y="1105"/>
                  <a:pt x="50" y="1113"/>
                </a:cubicBezTo>
                <a:cubicBezTo>
                  <a:pt x="34" y="1117"/>
                  <a:pt x="20" y="1118"/>
                  <a:pt x="11" y="1116"/>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31"/>
          <p:cNvSpPr>
            <a:spLocks/>
          </p:cNvSpPr>
          <p:nvPr/>
        </p:nvSpPr>
        <p:spPr bwMode="auto">
          <a:xfrm>
            <a:off x="4542292" y="-88900"/>
            <a:ext cx="793750" cy="344488"/>
          </a:xfrm>
          <a:custGeom>
            <a:avLst/>
            <a:gdLst>
              <a:gd name="T0" fmla="*/ 1 w 309"/>
              <a:gd name="T1" fmla="*/ 134 h 134"/>
              <a:gd name="T2" fmla="*/ 0 w 309"/>
              <a:gd name="T3" fmla="*/ 134 h 134"/>
              <a:gd name="T4" fmla="*/ 145 w 309"/>
              <a:gd name="T5" fmla="*/ 43 h 134"/>
              <a:gd name="T6" fmla="*/ 309 w 309"/>
              <a:gd name="T7" fmla="*/ 22 h 134"/>
              <a:gd name="T8" fmla="*/ 309 w 309"/>
              <a:gd name="T9" fmla="*/ 23 h 134"/>
              <a:gd name="T10" fmla="*/ 1 w 309"/>
              <a:gd name="T11" fmla="*/ 134 h 134"/>
            </a:gdLst>
            <a:ahLst/>
            <a:cxnLst>
              <a:cxn ang="0">
                <a:pos x="T0" y="T1"/>
              </a:cxn>
              <a:cxn ang="0">
                <a:pos x="T2" y="T3"/>
              </a:cxn>
              <a:cxn ang="0">
                <a:pos x="T4" y="T5"/>
              </a:cxn>
              <a:cxn ang="0">
                <a:pos x="T6" y="T7"/>
              </a:cxn>
              <a:cxn ang="0">
                <a:pos x="T8" y="T9"/>
              </a:cxn>
              <a:cxn ang="0">
                <a:pos x="T10" y="T11"/>
              </a:cxn>
            </a:cxnLst>
            <a:rect l="0" t="0" r="r" b="b"/>
            <a:pathLst>
              <a:path w="309" h="134">
                <a:moveTo>
                  <a:pt x="1" y="134"/>
                </a:moveTo>
                <a:cubicBezTo>
                  <a:pt x="0" y="134"/>
                  <a:pt x="0" y="134"/>
                  <a:pt x="0" y="134"/>
                </a:cubicBezTo>
                <a:cubicBezTo>
                  <a:pt x="46" y="94"/>
                  <a:pt x="96" y="63"/>
                  <a:pt x="145" y="43"/>
                </a:cubicBezTo>
                <a:cubicBezTo>
                  <a:pt x="202" y="20"/>
                  <a:pt x="257" y="13"/>
                  <a:pt x="309" y="22"/>
                </a:cubicBezTo>
                <a:cubicBezTo>
                  <a:pt x="309" y="23"/>
                  <a:pt x="309" y="23"/>
                  <a:pt x="309" y="23"/>
                </a:cubicBezTo>
                <a:cubicBezTo>
                  <a:pt x="179" y="0"/>
                  <a:pt x="60" y="83"/>
                  <a:pt x="1" y="134"/>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32"/>
          <p:cNvSpPr>
            <a:spLocks/>
          </p:cNvSpPr>
          <p:nvPr/>
        </p:nvSpPr>
        <p:spPr bwMode="auto">
          <a:xfrm>
            <a:off x="4367667" y="-117475"/>
            <a:ext cx="968375" cy="509588"/>
          </a:xfrm>
          <a:custGeom>
            <a:avLst/>
            <a:gdLst>
              <a:gd name="T0" fmla="*/ 1 w 377"/>
              <a:gd name="T1" fmla="*/ 198 h 198"/>
              <a:gd name="T2" fmla="*/ 0 w 377"/>
              <a:gd name="T3" fmla="*/ 198 h 198"/>
              <a:gd name="T4" fmla="*/ 171 w 377"/>
              <a:gd name="T5" fmla="*/ 67 h 198"/>
              <a:gd name="T6" fmla="*/ 377 w 377"/>
              <a:gd name="T7" fmla="*/ 33 h 198"/>
              <a:gd name="T8" fmla="*/ 377 w 377"/>
              <a:gd name="T9" fmla="*/ 34 h 198"/>
              <a:gd name="T10" fmla="*/ 1 w 377"/>
              <a:gd name="T11" fmla="*/ 198 h 198"/>
            </a:gdLst>
            <a:ahLst/>
            <a:cxnLst>
              <a:cxn ang="0">
                <a:pos x="T0" y="T1"/>
              </a:cxn>
              <a:cxn ang="0">
                <a:pos x="T2" y="T3"/>
              </a:cxn>
              <a:cxn ang="0">
                <a:pos x="T4" y="T5"/>
              </a:cxn>
              <a:cxn ang="0">
                <a:pos x="T6" y="T7"/>
              </a:cxn>
              <a:cxn ang="0">
                <a:pos x="T8" y="T9"/>
              </a:cxn>
              <a:cxn ang="0">
                <a:pos x="T10" y="T11"/>
              </a:cxn>
            </a:cxnLst>
            <a:rect l="0" t="0" r="r" b="b"/>
            <a:pathLst>
              <a:path w="377" h="198">
                <a:moveTo>
                  <a:pt x="1" y="198"/>
                </a:moveTo>
                <a:cubicBezTo>
                  <a:pt x="0" y="198"/>
                  <a:pt x="0" y="198"/>
                  <a:pt x="0" y="198"/>
                </a:cubicBezTo>
                <a:cubicBezTo>
                  <a:pt x="38" y="159"/>
                  <a:pt x="98" y="104"/>
                  <a:pt x="171" y="67"/>
                </a:cubicBezTo>
                <a:cubicBezTo>
                  <a:pt x="243" y="31"/>
                  <a:pt x="312" y="20"/>
                  <a:pt x="377" y="33"/>
                </a:cubicBezTo>
                <a:cubicBezTo>
                  <a:pt x="377" y="34"/>
                  <a:pt x="377" y="34"/>
                  <a:pt x="377" y="34"/>
                </a:cubicBezTo>
                <a:cubicBezTo>
                  <a:pt x="211" y="0"/>
                  <a:pt x="59" y="138"/>
                  <a:pt x="1" y="198"/>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35"/>
          <p:cNvSpPr>
            <a:spLocks/>
          </p:cNvSpPr>
          <p:nvPr/>
        </p:nvSpPr>
        <p:spPr bwMode="auto">
          <a:xfrm>
            <a:off x="4016829" y="-73025"/>
            <a:ext cx="1319213" cy="1046163"/>
          </a:xfrm>
          <a:custGeom>
            <a:avLst/>
            <a:gdLst>
              <a:gd name="T0" fmla="*/ 1 w 513"/>
              <a:gd name="T1" fmla="*/ 407 h 407"/>
              <a:gd name="T2" fmla="*/ 0 w 513"/>
              <a:gd name="T3" fmla="*/ 406 h 407"/>
              <a:gd name="T4" fmla="*/ 177 w 513"/>
              <a:gd name="T5" fmla="*/ 157 h 407"/>
              <a:gd name="T6" fmla="*/ 332 w 513"/>
              <a:gd name="T7" fmla="*/ 46 h 407"/>
              <a:gd name="T8" fmla="*/ 513 w 513"/>
              <a:gd name="T9" fmla="*/ 16 h 407"/>
              <a:gd name="T10" fmla="*/ 513 w 513"/>
              <a:gd name="T11" fmla="*/ 17 h 407"/>
              <a:gd name="T12" fmla="*/ 178 w 513"/>
              <a:gd name="T13" fmla="*/ 157 h 407"/>
              <a:gd name="T14" fmla="*/ 1 w 513"/>
              <a:gd name="T15" fmla="*/ 407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7">
                <a:moveTo>
                  <a:pt x="1" y="407"/>
                </a:moveTo>
                <a:cubicBezTo>
                  <a:pt x="0" y="406"/>
                  <a:pt x="0" y="406"/>
                  <a:pt x="0" y="406"/>
                </a:cubicBezTo>
                <a:cubicBezTo>
                  <a:pt x="49" y="307"/>
                  <a:pt x="107" y="225"/>
                  <a:pt x="177" y="157"/>
                </a:cubicBezTo>
                <a:cubicBezTo>
                  <a:pt x="226" y="109"/>
                  <a:pt x="279" y="71"/>
                  <a:pt x="332" y="46"/>
                </a:cubicBezTo>
                <a:cubicBezTo>
                  <a:pt x="395" y="17"/>
                  <a:pt x="455" y="7"/>
                  <a:pt x="513" y="16"/>
                </a:cubicBezTo>
                <a:cubicBezTo>
                  <a:pt x="513" y="17"/>
                  <a:pt x="513" y="17"/>
                  <a:pt x="513" y="17"/>
                </a:cubicBezTo>
                <a:cubicBezTo>
                  <a:pt x="408" y="0"/>
                  <a:pt x="286" y="51"/>
                  <a:pt x="178" y="157"/>
                </a:cubicBezTo>
                <a:cubicBezTo>
                  <a:pt x="108" y="226"/>
                  <a:pt x="50" y="307"/>
                  <a:pt x="1" y="407"/>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37"/>
          <p:cNvSpPr>
            <a:spLocks/>
          </p:cNvSpPr>
          <p:nvPr/>
        </p:nvSpPr>
        <p:spPr bwMode="auto">
          <a:xfrm>
            <a:off x="2600779" y="-31750"/>
            <a:ext cx="2735263" cy="2595563"/>
          </a:xfrm>
          <a:custGeom>
            <a:avLst/>
            <a:gdLst>
              <a:gd name="T0" fmla="*/ 0 w 1064"/>
              <a:gd name="T1" fmla="*/ 1010 h 1010"/>
              <a:gd name="T2" fmla="*/ 0 w 1064"/>
              <a:gd name="T3" fmla="*/ 1010 h 1010"/>
              <a:gd name="T4" fmla="*/ 479 w 1064"/>
              <a:gd name="T5" fmla="*/ 742 h 1010"/>
              <a:gd name="T6" fmla="*/ 821 w 1064"/>
              <a:gd name="T7" fmla="*/ 460 h 1010"/>
              <a:gd name="T8" fmla="*/ 1009 w 1064"/>
              <a:gd name="T9" fmla="*/ 205 h 1010"/>
              <a:gd name="T10" fmla="*/ 1063 w 1064"/>
              <a:gd name="T11" fmla="*/ 0 h 1010"/>
              <a:gd name="T12" fmla="*/ 1064 w 1064"/>
              <a:gd name="T13" fmla="*/ 0 h 1010"/>
              <a:gd name="T14" fmla="*/ 1009 w 1064"/>
              <a:gd name="T15" fmla="*/ 206 h 1010"/>
              <a:gd name="T16" fmla="*/ 822 w 1064"/>
              <a:gd name="T17" fmla="*/ 460 h 1010"/>
              <a:gd name="T18" fmla="*/ 479 w 1064"/>
              <a:gd name="T19" fmla="*/ 743 h 1010"/>
              <a:gd name="T20" fmla="*/ 0 w 1064"/>
              <a:gd name="T21" fmla="*/ 1010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4" h="1010">
                <a:moveTo>
                  <a:pt x="0" y="1010"/>
                </a:moveTo>
                <a:cubicBezTo>
                  <a:pt x="0" y="1010"/>
                  <a:pt x="0" y="1010"/>
                  <a:pt x="0" y="1010"/>
                </a:cubicBezTo>
                <a:cubicBezTo>
                  <a:pt x="175" y="929"/>
                  <a:pt x="336" y="839"/>
                  <a:pt x="479" y="742"/>
                </a:cubicBezTo>
                <a:cubicBezTo>
                  <a:pt x="613" y="651"/>
                  <a:pt x="728" y="556"/>
                  <a:pt x="821" y="460"/>
                </a:cubicBezTo>
                <a:cubicBezTo>
                  <a:pt x="905" y="373"/>
                  <a:pt x="968" y="287"/>
                  <a:pt x="1009" y="205"/>
                </a:cubicBezTo>
                <a:cubicBezTo>
                  <a:pt x="1044" y="133"/>
                  <a:pt x="1063" y="63"/>
                  <a:pt x="1063" y="0"/>
                </a:cubicBezTo>
                <a:cubicBezTo>
                  <a:pt x="1064" y="0"/>
                  <a:pt x="1064" y="0"/>
                  <a:pt x="1064" y="0"/>
                </a:cubicBezTo>
                <a:cubicBezTo>
                  <a:pt x="1064" y="63"/>
                  <a:pt x="1045" y="134"/>
                  <a:pt x="1009" y="206"/>
                </a:cubicBezTo>
                <a:cubicBezTo>
                  <a:pt x="969" y="288"/>
                  <a:pt x="905" y="373"/>
                  <a:pt x="822" y="460"/>
                </a:cubicBezTo>
                <a:cubicBezTo>
                  <a:pt x="728" y="557"/>
                  <a:pt x="613" y="652"/>
                  <a:pt x="479" y="743"/>
                </a:cubicBezTo>
                <a:cubicBezTo>
                  <a:pt x="336" y="840"/>
                  <a:pt x="175" y="930"/>
                  <a:pt x="0" y="1010"/>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38"/>
          <p:cNvSpPr>
            <a:spLocks/>
          </p:cNvSpPr>
          <p:nvPr/>
        </p:nvSpPr>
        <p:spPr bwMode="auto">
          <a:xfrm>
            <a:off x="3899354" y="-31750"/>
            <a:ext cx="1436688" cy="1782763"/>
          </a:xfrm>
          <a:custGeom>
            <a:avLst/>
            <a:gdLst>
              <a:gd name="T0" fmla="*/ 0 w 559"/>
              <a:gd name="T1" fmla="*/ 694 h 694"/>
              <a:gd name="T2" fmla="*/ 0 w 559"/>
              <a:gd name="T3" fmla="*/ 693 h 694"/>
              <a:gd name="T4" fmla="*/ 234 w 559"/>
              <a:gd name="T5" fmla="*/ 497 h 694"/>
              <a:gd name="T6" fmla="*/ 405 w 559"/>
              <a:gd name="T7" fmla="*/ 310 h 694"/>
              <a:gd name="T8" fmla="*/ 558 w 559"/>
              <a:gd name="T9" fmla="*/ 0 h 694"/>
              <a:gd name="T10" fmla="*/ 559 w 559"/>
              <a:gd name="T11" fmla="*/ 0 h 694"/>
              <a:gd name="T12" fmla="*/ 508 w 559"/>
              <a:gd name="T13" fmla="*/ 150 h 694"/>
              <a:gd name="T14" fmla="*/ 406 w 559"/>
              <a:gd name="T15" fmla="*/ 310 h 694"/>
              <a:gd name="T16" fmla="*/ 234 w 559"/>
              <a:gd name="T17" fmla="*/ 498 h 694"/>
              <a:gd name="T18" fmla="*/ 0 w 559"/>
              <a:gd name="T19"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9" h="694">
                <a:moveTo>
                  <a:pt x="0" y="694"/>
                </a:moveTo>
                <a:cubicBezTo>
                  <a:pt x="0" y="693"/>
                  <a:pt x="0" y="693"/>
                  <a:pt x="0" y="693"/>
                </a:cubicBezTo>
                <a:cubicBezTo>
                  <a:pt x="87" y="629"/>
                  <a:pt x="165" y="563"/>
                  <a:pt x="234" y="497"/>
                </a:cubicBezTo>
                <a:cubicBezTo>
                  <a:pt x="301" y="434"/>
                  <a:pt x="358" y="371"/>
                  <a:pt x="405" y="310"/>
                </a:cubicBezTo>
                <a:cubicBezTo>
                  <a:pt x="491" y="200"/>
                  <a:pt x="544" y="93"/>
                  <a:pt x="558" y="0"/>
                </a:cubicBezTo>
                <a:cubicBezTo>
                  <a:pt x="559" y="0"/>
                  <a:pt x="559" y="0"/>
                  <a:pt x="559" y="0"/>
                </a:cubicBezTo>
                <a:cubicBezTo>
                  <a:pt x="552" y="47"/>
                  <a:pt x="535" y="97"/>
                  <a:pt x="508" y="150"/>
                </a:cubicBezTo>
                <a:cubicBezTo>
                  <a:pt x="483" y="202"/>
                  <a:pt x="448" y="256"/>
                  <a:pt x="406" y="310"/>
                </a:cubicBezTo>
                <a:cubicBezTo>
                  <a:pt x="359" y="371"/>
                  <a:pt x="301" y="434"/>
                  <a:pt x="234" y="498"/>
                </a:cubicBezTo>
                <a:cubicBezTo>
                  <a:pt x="166" y="563"/>
                  <a:pt x="87" y="629"/>
                  <a:pt x="0" y="694"/>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 name="Freeform 39"/>
          <p:cNvSpPr>
            <a:spLocks/>
          </p:cNvSpPr>
          <p:nvPr/>
        </p:nvSpPr>
        <p:spPr bwMode="auto">
          <a:xfrm>
            <a:off x="4755017" y="-31750"/>
            <a:ext cx="581025" cy="549275"/>
          </a:xfrm>
          <a:custGeom>
            <a:avLst/>
            <a:gdLst>
              <a:gd name="T0" fmla="*/ 0 w 226"/>
              <a:gd name="T1" fmla="*/ 214 h 214"/>
              <a:gd name="T2" fmla="*/ 0 w 226"/>
              <a:gd name="T3" fmla="*/ 214 h 214"/>
              <a:gd name="T4" fmla="*/ 226 w 226"/>
              <a:gd name="T5" fmla="*/ 0 h 214"/>
              <a:gd name="T6" fmla="*/ 226 w 226"/>
              <a:gd name="T7" fmla="*/ 1 h 214"/>
              <a:gd name="T8" fmla="*/ 0 w 226"/>
              <a:gd name="T9" fmla="*/ 214 h 214"/>
            </a:gdLst>
            <a:ahLst/>
            <a:cxnLst>
              <a:cxn ang="0">
                <a:pos x="T0" y="T1"/>
              </a:cxn>
              <a:cxn ang="0">
                <a:pos x="T2" y="T3"/>
              </a:cxn>
              <a:cxn ang="0">
                <a:pos x="T4" y="T5"/>
              </a:cxn>
              <a:cxn ang="0">
                <a:pos x="T6" y="T7"/>
              </a:cxn>
              <a:cxn ang="0">
                <a:pos x="T8" y="T9"/>
              </a:cxn>
            </a:cxnLst>
            <a:rect l="0" t="0" r="r" b="b"/>
            <a:pathLst>
              <a:path w="226" h="214">
                <a:moveTo>
                  <a:pt x="0" y="214"/>
                </a:moveTo>
                <a:cubicBezTo>
                  <a:pt x="0" y="214"/>
                  <a:pt x="0" y="214"/>
                  <a:pt x="0" y="214"/>
                </a:cubicBezTo>
                <a:cubicBezTo>
                  <a:pt x="76" y="117"/>
                  <a:pt x="153" y="45"/>
                  <a:pt x="226" y="0"/>
                </a:cubicBezTo>
                <a:cubicBezTo>
                  <a:pt x="226" y="1"/>
                  <a:pt x="226" y="1"/>
                  <a:pt x="226" y="1"/>
                </a:cubicBezTo>
                <a:cubicBezTo>
                  <a:pt x="153" y="45"/>
                  <a:pt x="77" y="117"/>
                  <a:pt x="0" y="214"/>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44"/>
          <p:cNvSpPr>
            <a:spLocks/>
          </p:cNvSpPr>
          <p:nvPr/>
        </p:nvSpPr>
        <p:spPr bwMode="auto">
          <a:xfrm>
            <a:off x="5336042" y="-31750"/>
            <a:ext cx="571500" cy="346075"/>
          </a:xfrm>
          <a:custGeom>
            <a:avLst/>
            <a:gdLst>
              <a:gd name="T0" fmla="*/ 222 w 222"/>
              <a:gd name="T1" fmla="*/ 135 h 135"/>
              <a:gd name="T2" fmla="*/ 0 w 222"/>
              <a:gd name="T3" fmla="*/ 1 h 135"/>
              <a:gd name="T4" fmla="*/ 0 w 222"/>
              <a:gd name="T5" fmla="*/ 0 h 135"/>
              <a:gd name="T6" fmla="*/ 122 w 222"/>
              <a:gd name="T7" fmla="*/ 35 h 135"/>
              <a:gd name="T8" fmla="*/ 222 w 222"/>
              <a:gd name="T9" fmla="*/ 135 h 135"/>
            </a:gdLst>
            <a:ahLst/>
            <a:cxnLst>
              <a:cxn ang="0">
                <a:pos x="T0" y="T1"/>
              </a:cxn>
              <a:cxn ang="0">
                <a:pos x="T2" y="T3"/>
              </a:cxn>
              <a:cxn ang="0">
                <a:pos x="T4" y="T5"/>
              </a:cxn>
              <a:cxn ang="0">
                <a:pos x="T6" y="T7"/>
              </a:cxn>
              <a:cxn ang="0">
                <a:pos x="T8" y="T9"/>
              </a:cxn>
            </a:cxnLst>
            <a:rect l="0" t="0" r="r" b="b"/>
            <a:pathLst>
              <a:path w="222" h="135">
                <a:moveTo>
                  <a:pt x="222" y="135"/>
                </a:moveTo>
                <a:cubicBezTo>
                  <a:pt x="170" y="51"/>
                  <a:pt x="85" y="0"/>
                  <a:pt x="0" y="1"/>
                </a:cubicBezTo>
                <a:cubicBezTo>
                  <a:pt x="0" y="0"/>
                  <a:pt x="0" y="0"/>
                  <a:pt x="0" y="0"/>
                </a:cubicBezTo>
                <a:cubicBezTo>
                  <a:pt x="41" y="0"/>
                  <a:pt x="83" y="12"/>
                  <a:pt x="122" y="35"/>
                </a:cubicBezTo>
                <a:cubicBezTo>
                  <a:pt x="162" y="59"/>
                  <a:pt x="196" y="93"/>
                  <a:pt x="222" y="135"/>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45"/>
          <p:cNvSpPr>
            <a:spLocks/>
          </p:cNvSpPr>
          <p:nvPr/>
        </p:nvSpPr>
        <p:spPr bwMode="auto">
          <a:xfrm>
            <a:off x="4542292" y="-122238"/>
            <a:ext cx="1365250" cy="436563"/>
          </a:xfrm>
          <a:custGeom>
            <a:avLst/>
            <a:gdLst>
              <a:gd name="T0" fmla="*/ 1 w 531"/>
              <a:gd name="T1" fmla="*/ 147 h 170"/>
              <a:gd name="T2" fmla="*/ 0 w 531"/>
              <a:gd name="T3" fmla="*/ 147 h 170"/>
              <a:gd name="T4" fmla="*/ 261 w 531"/>
              <a:gd name="T5" fmla="*/ 9 h 170"/>
              <a:gd name="T6" fmla="*/ 336 w 531"/>
              <a:gd name="T7" fmla="*/ 15 h 170"/>
              <a:gd name="T8" fmla="*/ 339 w 531"/>
              <a:gd name="T9" fmla="*/ 16 h 170"/>
              <a:gd name="T10" fmla="*/ 410 w 531"/>
              <a:gd name="T11" fmla="*/ 44 h 170"/>
              <a:gd name="T12" fmla="*/ 531 w 531"/>
              <a:gd name="T13" fmla="*/ 170 h 170"/>
              <a:gd name="T14" fmla="*/ 531 w 531"/>
              <a:gd name="T15" fmla="*/ 170 h 170"/>
              <a:gd name="T16" fmla="*/ 261 w 531"/>
              <a:gd name="T17" fmla="*/ 10 h 170"/>
              <a:gd name="T18" fmla="*/ 1 w 531"/>
              <a:gd name="T19" fmla="*/ 14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1" h="170">
                <a:moveTo>
                  <a:pt x="1" y="147"/>
                </a:moveTo>
                <a:cubicBezTo>
                  <a:pt x="0" y="147"/>
                  <a:pt x="0" y="147"/>
                  <a:pt x="0" y="147"/>
                </a:cubicBezTo>
                <a:cubicBezTo>
                  <a:pt x="59" y="90"/>
                  <a:pt x="152" y="20"/>
                  <a:pt x="261" y="9"/>
                </a:cubicBezTo>
                <a:cubicBezTo>
                  <a:pt x="285" y="7"/>
                  <a:pt x="311" y="9"/>
                  <a:pt x="336" y="15"/>
                </a:cubicBezTo>
                <a:cubicBezTo>
                  <a:pt x="337" y="15"/>
                  <a:pt x="338" y="15"/>
                  <a:pt x="339" y="16"/>
                </a:cubicBezTo>
                <a:cubicBezTo>
                  <a:pt x="363" y="22"/>
                  <a:pt x="387" y="31"/>
                  <a:pt x="410" y="44"/>
                </a:cubicBezTo>
                <a:cubicBezTo>
                  <a:pt x="460" y="73"/>
                  <a:pt x="502" y="117"/>
                  <a:pt x="531" y="170"/>
                </a:cubicBezTo>
                <a:cubicBezTo>
                  <a:pt x="531" y="170"/>
                  <a:pt x="531" y="170"/>
                  <a:pt x="531" y="170"/>
                </a:cubicBezTo>
                <a:cubicBezTo>
                  <a:pt x="472" y="65"/>
                  <a:pt x="364" y="0"/>
                  <a:pt x="261" y="10"/>
                </a:cubicBezTo>
                <a:cubicBezTo>
                  <a:pt x="152" y="20"/>
                  <a:pt x="59" y="90"/>
                  <a:pt x="1" y="147"/>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46"/>
          <p:cNvSpPr>
            <a:spLocks/>
          </p:cNvSpPr>
          <p:nvPr/>
        </p:nvSpPr>
        <p:spPr bwMode="auto">
          <a:xfrm>
            <a:off x="4367667" y="-138113"/>
            <a:ext cx="1539875" cy="530225"/>
          </a:xfrm>
          <a:custGeom>
            <a:avLst/>
            <a:gdLst>
              <a:gd name="T0" fmla="*/ 1 w 599"/>
              <a:gd name="T1" fmla="*/ 206 h 206"/>
              <a:gd name="T2" fmla="*/ 0 w 599"/>
              <a:gd name="T3" fmla="*/ 206 h 206"/>
              <a:gd name="T4" fmla="*/ 125 w 599"/>
              <a:gd name="T5" fmla="*/ 88 h 206"/>
              <a:gd name="T6" fmla="*/ 280 w 599"/>
              <a:gd name="T7" fmla="*/ 14 h 206"/>
              <a:gd name="T8" fmla="*/ 451 w 599"/>
              <a:gd name="T9" fmla="*/ 28 h 206"/>
              <a:gd name="T10" fmla="*/ 599 w 599"/>
              <a:gd name="T11" fmla="*/ 176 h 206"/>
              <a:gd name="T12" fmla="*/ 599 w 599"/>
              <a:gd name="T13" fmla="*/ 176 h 206"/>
              <a:gd name="T14" fmla="*/ 451 w 599"/>
              <a:gd name="T15" fmla="*/ 29 h 206"/>
              <a:gd name="T16" fmla="*/ 280 w 599"/>
              <a:gd name="T17" fmla="*/ 15 h 206"/>
              <a:gd name="T18" fmla="*/ 1 w 599"/>
              <a:gd name="T19" fmla="*/ 20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9" h="206">
                <a:moveTo>
                  <a:pt x="1" y="206"/>
                </a:moveTo>
                <a:cubicBezTo>
                  <a:pt x="0" y="206"/>
                  <a:pt x="0" y="206"/>
                  <a:pt x="0" y="206"/>
                </a:cubicBezTo>
                <a:cubicBezTo>
                  <a:pt x="40" y="159"/>
                  <a:pt x="82" y="119"/>
                  <a:pt x="125" y="88"/>
                </a:cubicBezTo>
                <a:cubicBezTo>
                  <a:pt x="175" y="51"/>
                  <a:pt x="228" y="26"/>
                  <a:pt x="280" y="14"/>
                </a:cubicBezTo>
                <a:cubicBezTo>
                  <a:pt x="339" y="0"/>
                  <a:pt x="400" y="5"/>
                  <a:pt x="451" y="28"/>
                </a:cubicBezTo>
                <a:cubicBezTo>
                  <a:pt x="509" y="54"/>
                  <a:pt x="562" y="106"/>
                  <a:pt x="599" y="176"/>
                </a:cubicBezTo>
                <a:cubicBezTo>
                  <a:pt x="599" y="176"/>
                  <a:pt x="599" y="176"/>
                  <a:pt x="599" y="176"/>
                </a:cubicBezTo>
                <a:cubicBezTo>
                  <a:pt x="561" y="107"/>
                  <a:pt x="509" y="55"/>
                  <a:pt x="451" y="29"/>
                </a:cubicBezTo>
                <a:cubicBezTo>
                  <a:pt x="400" y="6"/>
                  <a:pt x="339" y="1"/>
                  <a:pt x="280" y="15"/>
                </a:cubicBezTo>
                <a:cubicBezTo>
                  <a:pt x="183" y="37"/>
                  <a:pt x="89" y="102"/>
                  <a:pt x="1" y="206"/>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47"/>
          <p:cNvSpPr>
            <a:spLocks/>
          </p:cNvSpPr>
          <p:nvPr/>
        </p:nvSpPr>
        <p:spPr bwMode="auto">
          <a:xfrm>
            <a:off x="2019754" y="314325"/>
            <a:ext cx="4000500" cy="5697538"/>
          </a:xfrm>
          <a:custGeom>
            <a:avLst/>
            <a:gdLst>
              <a:gd name="T0" fmla="*/ 0 w 1556"/>
              <a:gd name="T1" fmla="*/ 2217 h 2217"/>
              <a:gd name="T2" fmla="*/ 0 w 1556"/>
              <a:gd name="T3" fmla="*/ 2216 h 2217"/>
              <a:gd name="T4" fmla="*/ 299 w 1556"/>
              <a:gd name="T5" fmla="*/ 2104 h 2217"/>
              <a:gd name="T6" fmla="*/ 621 w 1556"/>
              <a:gd name="T7" fmla="*/ 1903 h 2217"/>
              <a:gd name="T8" fmla="*/ 1209 w 1556"/>
              <a:gd name="T9" fmla="*/ 1266 h 2217"/>
              <a:gd name="T10" fmla="*/ 1523 w 1556"/>
              <a:gd name="T11" fmla="*/ 536 h 2217"/>
              <a:gd name="T12" fmla="*/ 1551 w 1556"/>
              <a:gd name="T13" fmla="*/ 234 h 2217"/>
              <a:gd name="T14" fmla="*/ 1511 w 1556"/>
              <a:gd name="T15" fmla="*/ 0 h 2217"/>
              <a:gd name="T16" fmla="*/ 1512 w 1556"/>
              <a:gd name="T17" fmla="*/ 0 h 2217"/>
              <a:gd name="T18" fmla="*/ 1552 w 1556"/>
              <a:gd name="T19" fmla="*/ 233 h 2217"/>
              <a:gd name="T20" fmla="*/ 1524 w 1556"/>
              <a:gd name="T21" fmla="*/ 537 h 2217"/>
              <a:gd name="T22" fmla="*/ 1210 w 1556"/>
              <a:gd name="T23" fmla="*/ 1267 h 2217"/>
              <a:gd name="T24" fmla="*/ 621 w 1556"/>
              <a:gd name="T25" fmla="*/ 1904 h 2217"/>
              <a:gd name="T26" fmla="*/ 300 w 1556"/>
              <a:gd name="T27" fmla="*/ 2104 h 2217"/>
              <a:gd name="T28" fmla="*/ 0 w 1556"/>
              <a:gd name="T29" fmla="*/ 2217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56" h="2217">
                <a:moveTo>
                  <a:pt x="0" y="2217"/>
                </a:moveTo>
                <a:cubicBezTo>
                  <a:pt x="0" y="2216"/>
                  <a:pt x="0" y="2216"/>
                  <a:pt x="0" y="2216"/>
                </a:cubicBezTo>
                <a:cubicBezTo>
                  <a:pt x="97" y="2191"/>
                  <a:pt x="198" y="2154"/>
                  <a:pt x="299" y="2104"/>
                </a:cubicBezTo>
                <a:cubicBezTo>
                  <a:pt x="407" y="2051"/>
                  <a:pt x="515" y="1983"/>
                  <a:pt x="621" y="1903"/>
                </a:cubicBezTo>
                <a:cubicBezTo>
                  <a:pt x="844" y="1733"/>
                  <a:pt x="1048" y="1513"/>
                  <a:pt x="1209" y="1266"/>
                </a:cubicBezTo>
                <a:cubicBezTo>
                  <a:pt x="1365" y="1027"/>
                  <a:pt x="1474" y="775"/>
                  <a:pt x="1523" y="536"/>
                </a:cubicBezTo>
                <a:cubicBezTo>
                  <a:pt x="1545" y="430"/>
                  <a:pt x="1555" y="328"/>
                  <a:pt x="1551" y="234"/>
                </a:cubicBezTo>
                <a:cubicBezTo>
                  <a:pt x="1548" y="148"/>
                  <a:pt x="1535" y="70"/>
                  <a:pt x="1511" y="0"/>
                </a:cubicBezTo>
                <a:cubicBezTo>
                  <a:pt x="1512" y="0"/>
                  <a:pt x="1512" y="0"/>
                  <a:pt x="1512" y="0"/>
                </a:cubicBezTo>
                <a:cubicBezTo>
                  <a:pt x="1536" y="69"/>
                  <a:pt x="1549" y="148"/>
                  <a:pt x="1552" y="233"/>
                </a:cubicBezTo>
                <a:cubicBezTo>
                  <a:pt x="1556" y="328"/>
                  <a:pt x="1546" y="430"/>
                  <a:pt x="1524" y="537"/>
                </a:cubicBezTo>
                <a:cubicBezTo>
                  <a:pt x="1475" y="775"/>
                  <a:pt x="1366" y="1028"/>
                  <a:pt x="1210" y="1267"/>
                </a:cubicBezTo>
                <a:cubicBezTo>
                  <a:pt x="1048" y="1514"/>
                  <a:pt x="845" y="1734"/>
                  <a:pt x="621" y="1904"/>
                </a:cubicBezTo>
                <a:cubicBezTo>
                  <a:pt x="516" y="1984"/>
                  <a:pt x="407" y="2051"/>
                  <a:pt x="300" y="2104"/>
                </a:cubicBezTo>
                <a:cubicBezTo>
                  <a:pt x="198" y="2154"/>
                  <a:pt x="98" y="2192"/>
                  <a:pt x="0" y="2217"/>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48"/>
          <p:cNvSpPr>
            <a:spLocks/>
          </p:cNvSpPr>
          <p:nvPr/>
        </p:nvSpPr>
        <p:spPr bwMode="auto">
          <a:xfrm>
            <a:off x="4031117" y="314325"/>
            <a:ext cx="2089150" cy="4667251"/>
          </a:xfrm>
          <a:custGeom>
            <a:avLst/>
            <a:gdLst>
              <a:gd name="T0" fmla="*/ 0 w 813"/>
              <a:gd name="T1" fmla="*/ 1816 h 1816"/>
              <a:gd name="T2" fmla="*/ 0 w 813"/>
              <a:gd name="T3" fmla="*/ 1815 h 1816"/>
              <a:gd name="T4" fmla="*/ 345 w 813"/>
              <a:gd name="T5" fmla="*/ 1532 h 1816"/>
              <a:gd name="T6" fmla="*/ 651 w 813"/>
              <a:gd name="T7" fmla="*/ 1043 h 1816"/>
              <a:gd name="T8" fmla="*/ 800 w 813"/>
              <a:gd name="T9" fmla="*/ 456 h 1816"/>
              <a:gd name="T10" fmla="*/ 730 w 813"/>
              <a:gd name="T11" fmla="*/ 0 h 1816"/>
              <a:gd name="T12" fmla="*/ 730 w 813"/>
              <a:gd name="T13" fmla="*/ 0 h 1816"/>
              <a:gd name="T14" fmla="*/ 801 w 813"/>
              <a:gd name="T15" fmla="*/ 456 h 1816"/>
              <a:gd name="T16" fmla="*/ 652 w 813"/>
              <a:gd name="T17" fmla="*/ 1043 h 1816"/>
              <a:gd name="T18" fmla="*/ 513 w 813"/>
              <a:gd name="T19" fmla="*/ 1307 h 1816"/>
              <a:gd name="T20" fmla="*/ 346 w 813"/>
              <a:gd name="T21" fmla="*/ 1533 h 1816"/>
              <a:gd name="T22" fmla="*/ 176 w 813"/>
              <a:gd name="T23" fmla="*/ 1697 h 1816"/>
              <a:gd name="T24" fmla="*/ 0 w 813"/>
              <a:gd name="T25" fmla="*/ 1816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3" h="1816">
                <a:moveTo>
                  <a:pt x="0" y="1816"/>
                </a:moveTo>
                <a:cubicBezTo>
                  <a:pt x="0" y="1815"/>
                  <a:pt x="0" y="1815"/>
                  <a:pt x="0" y="1815"/>
                </a:cubicBezTo>
                <a:cubicBezTo>
                  <a:pt x="122" y="1749"/>
                  <a:pt x="238" y="1654"/>
                  <a:pt x="345" y="1532"/>
                </a:cubicBezTo>
                <a:cubicBezTo>
                  <a:pt x="467" y="1394"/>
                  <a:pt x="572" y="1225"/>
                  <a:pt x="651" y="1043"/>
                </a:cubicBezTo>
                <a:cubicBezTo>
                  <a:pt x="735" y="849"/>
                  <a:pt x="787" y="646"/>
                  <a:pt x="800" y="456"/>
                </a:cubicBezTo>
                <a:cubicBezTo>
                  <a:pt x="812" y="274"/>
                  <a:pt x="788" y="116"/>
                  <a:pt x="730" y="0"/>
                </a:cubicBezTo>
                <a:cubicBezTo>
                  <a:pt x="730" y="0"/>
                  <a:pt x="730" y="0"/>
                  <a:pt x="730" y="0"/>
                </a:cubicBezTo>
                <a:cubicBezTo>
                  <a:pt x="789" y="116"/>
                  <a:pt x="813" y="274"/>
                  <a:pt x="801" y="456"/>
                </a:cubicBezTo>
                <a:cubicBezTo>
                  <a:pt x="788" y="646"/>
                  <a:pt x="736" y="849"/>
                  <a:pt x="652" y="1043"/>
                </a:cubicBezTo>
                <a:cubicBezTo>
                  <a:pt x="612" y="1135"/>
                  <a:pt x="566" y="1224"/>
                  <a:pt x="513" y="1307"/>
                </a:cubicBezTo>
                <a:cubicBezTo>
                  <a:pt x="462" y="1389"/>
                  <a:pt x="406" y="1464"/>
                  <a:pt x="346" y="1533"/>
                </a:cubicBezTo>
                <a:cubicBezTo>
                  <a:pt x="292" y="1594"/>
                  <a:pt x="235" y="1649"/>
                  <a:pt x="176" y="1697"/>
                </a:cubicBezTo>
                <a:cubicBezTo>
                  <a:pt x="119" y="1744"/>
                  <a:pt x="60" y="1784"/>
                  <a:pt x="0" y="1816"/>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49"/>
          <p:cNvSpPr>
            <a:spLocks/>
          </p:cNvSpPr>
          <p:nvPr/>
        </p:nvSpPr>
        <p:spPr bwMode="auto">
          <a:xfrm>
            <a:off x="4662942" y="314325"/>
            <a:ext cx="1485900" cy="3271838"/>
          </a:xfrm>
          <a:custGeom>
            <a:avLst/>
            <a:gdLst>
              <a:gd name="T0" fmla="*/ 0 w 578"/>
              <a:gd name="T1" fmla="*/ 1273 h 1273"/>
              <a:gd name="T2" fmla="*/ 0 w 578"/>
              <a:gd name="T3" fmla="*/ 1272 h 1273"/>
              <a:gd name="T4" fmla="*/ 216 w 578"/>
              <a:gd name="T5" fmla="*/ 1134 h 1273"/>
              <a:gd name="T6" fmla="*/ 437 w 578"/>
              <a:gd name="T7" fmla="*/ 825 h 1273"/>
              <a:gd name="T8" fmla="*/ 565 w 578"/>
              <a:gd name="T9" fmla="*/ 379 h 1273"/>
              <a:gd name="T10" fmla="*/ 484 w 578"/>
              <a:gd name="T11" fmla="*/ 0 h 1273"/>
              <a:gd name="T12" fmla="*/ 484 w 578"/>
              <a:gd name="T13" fmla="*/ 0 h 1273"/>
              <a:gd name="T14" fmla="*/ 566 w 578"/>
              <a:gd name="T15" fmla="*/ 379 h 1273"/>
              <a:gd name="T16" fmla="*/ 438 w 578"/>
              <a:gd name="T17" fmla="*/ 825 h 1273"/>
              <a:gd name="T18" fmla="*/ 217 w 578"/>
              <a:gd name="T19" fmla="*/ 1134 h 1273"/>
              <a:gd name="T20" fmla="*/ 0 w 578"/>
              <a:gd name="T21" fmla="*/ 1273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8" h="1273">
                <a:moveTo>
                  <a:pt x="0" y="1273"/>
                </a:moveTo>
                <a:cubicBezTo>
                  <a:pt x="0" y="1272"/>
                  <a:pt x="0" y="1272"/>
                  <a:pt x="0" y="1272"/>
                </a:cubicBezTo>
                <a:cubicBezTo>
                  <a:pt x="71" y="1249"/>
                  <a:pt x="146" y="1201"/>
                  <a:pt x="216" y="1134"/>
                </a:cubicBezTo>
                <a:cubicBezTo>
                  <a:pt x="301" y="1053"/>
                  <a:pt x="377" y="946"/>
                  <a:pt x="437" y="825"/>
                </a:cubicBezTo>
                <a:cubicBezTo>
                  <a:pt x="509" y="680"/>
                  <a:pt x="553" y="525"/>
                  <a:pt x="565" y="379"/>
                </a:cubicBezTo>
                <a:cubicBezTo>
                  <a:pt x="577" y="219"/>
                  <a:pt x="548" y="85"/>
                  <a:pt x="484" y="0"/>
                </a:cubicBezTo>
                <a:cubicBezTo>
                  <a:pt x="484" y="0"/>
                  <a:pt x="484" y="0"/>
                  <a:pt x="484" y="0"/>
                </a:cubicBezTo>
                <a:cubicBezTo>
                  <a:pt x="549" y="84"/>
                  <a:pt x="578" y="219"/>
                  <a:pt x="566" y="379"/>
                </a:cubicBezTo>
                <a:cubicBezTo>
                  <a:pt x="554" y="526"/>
                  <a:pt x="510" y="680"/>
                  <a:pt x="438" y="825"/>
                </a:cubicBezTo>
                <a:cubicBezTo>
                  <a:pt x="378" y="947"/>
                  <a:pt x="301" y="1054"/>
                  <a:pt x="217" y="1134"/>
                </a:cubicBezTo>
                <a:cubicBezTo>
                  <a:pt x="146" y="1202"/>
                  <a:pt x="71" y="1250"/>
                  <a:pt x="0" y="1273"/>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52"/>
          <p:cNvSpPr>
            <a:spLocks/>
          </p:cNvSpPr>
          <p:nvPr/>
        </p:nvSpPr>
        <p:spPr bwMode="auto">
          <a:xfrm>
            <a:off x="4016829" y="-134938"/>
            <a:ext cx="1890713" cy="1108075"/>
          </a:xfrm>
          <a:custGeom>
            <a:avLst/>
            <a:gdLst>
              <a:gd name="T0" fmla="*/ 1 w 735"/>
              <a:gd name="T1" fmla="*/ 431 h 431"/>
              <a:gd name="T2" fmla="*/ 0 w 735"/>
              <a:gd name="T3" fmla="*/ 430 h 431"/>
              <a:gd name="T4" fmla="*/ 97 w 735"/>
              <a:gd name="T5" fmla="*/ 260 h 431"/>
              <a:gd name="T6" fmla="*/ 269 w 735"/>
              <a:gd name="T7" fmla="*/ 85 h 431"/>
              <a:gd name="T8" fmla="*/ 507 w 735"/>
              <a:gd name="T9" fmla="*/ 8 h 431"/>
              <a:gd name="T10" fmla="*/ 735 w 735"/>
              <a:gd name="T11" fmla="*/ 175 h 431"/>
              <a:gd name="T12" fmla="*/ 734 w 735"/>
              <a:gd name="T13" fmla="*/ 175 h 431"/>
              <a:gd name="T14" fmla="*/ 507 w 735"/>
              <a:gd name="T15" fmla="*/ 9 h 431"/>
              <a:gd name="T16" fmla="*/ 269 w 735"/>
              <a:gd name="T17" fmla="*/ 85 h 431"/>
              <a:gd name="T18" fmla="*/ 98 w 735"/>
              <a:gd name="T19" fmla="*/ 261 h 431"/>
              <a:gd name="T20" fmla="*/ 1 w 735"/>
              <a:gd name="T2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5" h="431">
                <a:moveTo>
                  <a:pt x="1" y="431"/>
                </a:moveTo>
                <a:cubicBezTo>
                  <a:pt x="0" y="430"/>
                  <a:pt x="0" y="430"/>
                  <a:pt x="0" y="430"/>
                </a:cubicBezTo>
                <a:cubicBezTo>
                  <a:pt x="27" y="370"/>
                  <a:pt x="60" y="313"/>
                  <a:pt x="97" y="260"/>
                </a:cubicBezTo>
                <a:cubicBezTo>
                  <a:pt x="149" y="188"/>
                  <a:pt x="207" y="129"/>
                  <a:pt x="269" y="85"/>
                </a:cubicBezTo>
                <a:cubicBezTo>
                  <a:pt x="325" y="45"/>
                  <a:pt x="411" y="0"/>
                  <a:pt x="507" y="8"/>
                </a:cubicBezTo>
                <a:cubicBezTo>
                  <a:pt x="596" y="15"/>
                  <a:pt x="684" y="79"/>
                  <a:pt x="735" y="175"/>
                </a:cubicBezTo>
                <a:cubicBezTo>
                  <a:pt x="734" y="175"/>
                  <a:pt x="734" y="175"/>
                  <a:pt x="734" y="175"/>
                </a:cubicBezTo>
                <a:cubicBezTo>
                  <a:pt x="683" y="80"/>
                  <a:pt x="596" y="16"/>
                  <a:pt x="507" y="9"/>
                </a:cubicBezTo>
                <a:cubicBezTo>
                  <a:pt x="412" y="1"/>
                  <a:pt x="325" y="46"/>
                  <a:pt x="269" y="85"/>
                </a:cubicBezTo>
                <a:cubicBezTo>
                  <a:pt x="207" y="129"/>
                  <a:pt x="150" y="188"/>
                  <a:pt x="98" y="261"/>
                </a:cubicBezTo>
                <a:cubicBezTo>
                  <a:pt x="61" y="313"/>
                  <a:pt x="28" y="370"/>
                  <a:pt x="1" y="431"/>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53"/>
          <p:cNvSpPr>
            <a:spLocks/>
          </p:cNvSpPr>
          <p:nvPr/>
        </p:nvSpPr>
        <p:spPr bwMode="auto">
          <a:xfrm>
            <a:off x="4924879" y="314325"/>
            <a:ext cx="1200150" cy="3603626"/>
          </a:xfrm>
          <a:custGeom>
            <a:avLst/>
            <a:gdLst>
              <a:gd name="T0" fmla="*/ 1 w 467"/>
              <a:gd name="T1" fmla="*/ 1402 h 1402"/>
              <a:gd name="T2" fmla="*/ 0 w 467"/>
              <a:gd name="T3" fmla="*/ 1401 h 1402"/>
              <a:gd name="T4" fmla="*/ 218 w 467"/>
              <a:gd name="T5" fmla="*/ 1146 h 1402"/>
              <a:gd name="T6" fmla="*/ 397 w 467"/>
              <a:gd name="T7" fmla="*/ 766 h 1402"/>
              <a:gd name="T8" fmla="*/ 465 w 467"/>
              <a:gd name="T9" fmla="*/ 335 h 1402"/>
              <a:gd name="T10" fmla="*/ 382 w 467"/>
              <a:gd name="T11" fmla="*/ 0 h 1402"/>
              <a:gd name="T12" fmla="*/ 382 w 467"/>
              <a:gd name="T13" fmla="*/ 0 h 1402"/>
              <a:gd name="T14" fmla="*/ 466 w 467"/>
              <a:gd name="T15" fmla="*/ 335 h 1402"/>
              <a:gd name="T16" fmla="*/ 449 w 467"/>
              <a:gd name="T17" fmla="*/ 550 h 1402"/>
              <a:gd name="T18" fmla="*/ 397 w 467"/>
              <a:gd name="T19" fmla="*/ 766 h 1402"/>
              <a:gd name="T20" fmla="*/ 219 w 467"/>
              <a:gd name="T21" fmla="*/ 1146 h 1402"/>
              <a:gd name="T22" fmla="*/ 1 w 467"/>
              <a:gd name="T23" fmla="*/ 1402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7" h="1402">
                <a:moveTo>
                  <a:pt x="1" y="1402"/>
                </a:moveTo>
                <a:cubicBezTo>
                  <a:pt x="0" y="1401"/>
                  <a:pt x="0" y="1401"/>
                  <a:pt x="0" y="1401"/>
                </a:cubicBezTo>
                <a:cubicBezTo>
                  <a:pt x="80" y="1333"/>
                  <a:pt x="153" y="1247"/>
                  <a:pt x="218" y="1146"/>
                </a:cubicBezTo>
                <a:cubicBezTo>
                  <a:pt x="294" y="1030"/>
                  <a:pt x="354" y="902"/>
                  <a:pt x="397" y="766"/>
                </a:cubicBezTo>
                <a:cubicBezTo>
                  <a:pt x="443" y="619"/>
                  <a:pt x="467" y="470"/>
                  <a:pt x="465" y="335"/>
                </a:cubicBezTo>
                <a:cubicBezTo>
                  <a:pt x="463" y="198"/>
                  <a:pt x="434" y="83"/>
                  <a:pt x="382" y="0"/>
                </a:cubicBezTo>
                <a:cubicBezTo>
                  <a:pt x="382" y="0"/>
                  <a:pt x="382" y="0"/>
                  <a:pt x="382" y="0"/>
                </a:cubicBezTo>
                <a:cubicBezTo>
                  <a:pt x="435" y="82"/>
                  <a:pt x="463" y="198"/>
                  <a:pt x="466" y="335"/>
                </a:cubicBezTo>
                <a:cubicBezTo>
                  <a:pt x="467" y="404"/>
                  <a:pt x="461" y="477"/>
                  <a:pt x="449" y="550"/>
                </a:cubicBezTo>
                <a:cubicBezTo>
                  <a:pt x="438" y="621"/>
                  <a:pt x="420" y="694"/>
                  <a:pt x="397" y="766"/>
                </a:cubicBezTo>
                <a:cubicBezTo>
                  <a:pt x="354" y="903"/>
                  <a:pt x="294" y="1030"/>
                  <a:pt x="219" y="1146"/>
                </a:cubicBezTo>
                <a:cubicBezTo>
                  <a:pt x="154" y="1247"/>
                  <a:pt x="80" y="1333"/>
                  <a:pt x="1" y="1402"/>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54"/>
          <p:cNvSpPr>
            <a:spLocks/>
          </p:cNvSpPr>
          <p:nvPr/>
        </p:nvSpPr>
        <p:spPr bwMode="auto">
          <a:xfrm>
            <a:off x="4637542" y="85725"/>
            <a:ext cx="1312863" cy="228600"/>
          </a:xfrm>
          <a:custGeom>
            <a:avLst/>
            <a:gdLst>
              <a:gd name="T0" fmla="*/ 1 w 511"/>
              <a:gd name="T1" fmla="*/ 70 h 89"/>
              <a:gd name="T2" fmla="*/ 0 w 511"/>
              <a:gd name="T3" fmla="*/ 70 h 89"/>
              <a:gd name="T4" fmla="*/ 35 w 511"/>
              <a:gd name="T5" fmla="*/ 62 h 89"/>
              <a:gd name="T6" fmla="*/ 364 w 511"/>
              <a:gd name="T7" fmla="*/ 7 h 89"/>
              <a:gd name="T8" fmla="*/ 489 w 511"/>
              <a:gd name="T9" fmla="*/ 14 h 89"/>
              <a:gd name="T10" fmla="*/ 507 w 511"/>
              <a:gd name="T11" fmla="*/ 35 h 89"/>
              <a:gd name="T12" fmla="*/ 494 w 511"/>
              <a:gd name="T13" fmla="*/ 89 h 89"/>
              <a:gd name="T14" fmla="*/ 494 w 511"/>
              <a:gd name="T15" fmla="*/ 89 h 89"/>
              <a:gd name="T16" fmla="*/ 506 w 511"/>
              <a:gd name="T17" fmla="*/ 35 h 89"/>
              <a:gd name="T18" fmla="*/ 488 w 511"/>
              <a:gd name="T19" fmla="*/ 15 h 89"/>
              <a:gd name="T20" fmla="*/ 364 w 511"/>
              <a:gd name="T21" fmla="*/ 8 h 89"/>
              <a:gd name="T22" fmla="*/ 35 w 511"/>
              <a:gd name="T23" fmla="*/ 63 h 89"/>
              <a:gd name="T24" fmla="*/ 1 w 511"/>
              <a:gd name="T25" fmla="*/ 7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1" h="89">
                <a:moveTo>
                  <a:pt x="1" y="70"/>
                </a:moveTo>
                <a:cubicBezTo>
                  <a:pt x="0" y="70"/>
                  <a:pt x="0" y="70"/>
                  <a:pt x="0" y="70"/>
                </a:cubicBezTo>
                <a:cubicBezTo>
                  <a:pt x="12" y="67"/>
                  <a:pt x="23" y="65"/>
                  <a:pt x="35" y="62"/>
                </a:cubicBezTo>
                <a:cubicBezTo>
                  <a:pt x="150" y="38"/>
                  <a:pt x="259" y="16"/>
                  <a:pt x="364" y="7"/>
                </a:cubicBezTo>
                <a:cubicBezTo>
                  <a:pt x="408" y="3"/>
                  <a:pt x="457" y="0"/>
                  <a:pt x="489" y="14"/>
                </a:cubicBezTo>
                <a:cubicBezTo>
                  <a:pt x="498" y="18"/>
                  <a:pt x="504" y="25"/>
                  <a:pt x="507" y="35"/>
                </a:cubicBezTo>
                <a:cubicBezTo>
                  <a:pt x="511" y="51"/>
                  <a:pt x="507" y="71"/>
                  <a:pt x="494" y="89"/>
                </a:cubicBezTo>
                <a:cubicBezTo>
                  <a:pt x="494" y="89"/>
                  <a:pt x="494" y="89"/>
                  <a:pt x="494" y="89"/>
                </a:cubicBezTo>
                <a:cubicBezTo>
                  <a:pt x="506" y="70"/>
                  <a:pt x="510" y="51"/>
                  <a:pt x="506" y="35"/>
                </a:cubicBezTo>
                <a:cubicBezTo>
                  <a:pt x="503" y="26"/>
                  <a:pt x="497" y="19"/>
                  <a:pt x="488" y="15"/>
                </a:cubicBezTo>
                <a:cubicBezTo>
                  <a:pt x="457" y="1"/>
                  <a:pt x="408" y="4"/>
                  <a:pt x="364" y="8"/>
                </a:cubicBezTo>
                <a:cubicBezTo>
                  <a:pt x="259" y="17"/>
                  <a:pt x="150" y="39"/>
                  <a:pt x="35" y="63"/>
                </a:cubicBezTo>
                <a:cubicBezTo>
                  <a:pt x="24" y="66"/>
                  <a:pt x="12" y="68"/>
                  <a:pt x="1" y="70"/>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0" name="Freeform 55"/>
          <p:cNvSpPr>
            <a:spLocks/>
          </p:cNvSpPr>
          <p:nvPr/>
        </p:nvSpPr>
        <p:spPr bwMode="auto">
          <a:xfrm>
            <a:off x="2600779" y="314325"/>
            <a:ext cx="3306763" cy="2249488"/>
          </a:xfrm>
          <a:custGeom>
            <a:avLst/>
            <a:gdLst>
              <a:gd name="T0" fmla="*/ 0 w 1286"/>
              <a:gd name="T1" fmla="*/ 875 h 875"/>
              <a:gd name="T2" fmla="*/ 0 w 1286"/>
              <a:gd name="T3" fmla="*/ 875 h 875"/>
              <a:gd name="T4" fmla="*/ 491 w 1286"/>
              <a:gd name="T5" fmla="*/ 640 h 875"/>
              <a:gd name="T6" fmla="*/ 713 w 1286"/>
              <a:gd name="T7" fmla="*/ 515 h 875"/>
              <a:gd name="T8" fmla="*/ 813 w 1286"/>
              <a:gd name="T9" fmla="*/ 452 h 875"/>
              <a:gd name="T10" fmla="*/ 842 w 1286"/>
              <a:gd name="T11" fmla="*/ 434 h 875"/>
              <a:gd name="T12" fmla="*/ 904 w 1286"/>
              <a:gd name="T13" fmla="*/ 391 h 875"/>
              <a:gd name="T14" fmla="*/ 999 w 1286"/>
              <a:gd name="T15" fmla="*/ 316 h 875"/>
              <a:gd name="T16" fmla="*/ 1058 w 1286"/>
              <a:gd name="T17" fmla="*/ 274 h 875"/>
              <a:gd name="T18" fmla="*/ 1173 w 1286"/>
              <a:gd name="T19" fmla="*/ 168 h 875"/>
              <a:gd name="T20" fmla="*/ 1286 w 1286"/>
              <a:gd name="T21" fmla="*/ 0 h 875"/>
              <a:gd name="T22" fmla="*/ 1286 w 1286"/>
              <a:gd name="T23" fmla="*/ 0 h 875"/>
              <a:gd name="T24" fmla="*/ 1173 w 1286"/>
              <a:gd name="T25" fmla="*/ 169 h 875"/>
              <a:gd name="T26" fmla="*/ 1059 w 1286"/>
              <a:gd name="T27" fmla="*/ 274 h 875"/>
              <a:gd name="T28" fmla="*/ 999 w 1286"/>
              <a:gd name="T29" fmla="*/ 317 h 875"/>
              <a:gd name="T30" fmla="*/ 904 w 1286"/>
              <a:gd name="T31" fmla="*/ 391 h 875"/>
              <a:gd name="T32" fmla="*/ 843 w 1286"/>
              <a:gd name="T33" fmla="*/ 435 h 875"/>
              <a:gd name="T34" fmla="*/ 813 w 1286"/>
              <a:gd name="T35" fmla="*/ 453 h 875"/>
              <a:gd name="T36" fmla="*/ 713 w 1286"/>
              <a:gd name="T37" fmla="*/ 515 h 875"/>
              <a:gd name="T38" fmla="*/ 491 w 1286"/>
              <a:gd name="T39" fmla="*/ 641 h 875"/>
              <a:gd name="T40" fmla="*/ 0 w 1286"/>
              <a:gd name="T41" fmla="*/ 875 h 875"/>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7768 w 10000"/>
              <a:gd name="connsiteY7" fmla="*/ 3611 h 10000"/>
              <a:gd name="connsiteX8" fmla="*/ 8227 w 10000"/>
              <a:gd name="connsiteY8" fmla="*/ 3131 h 10000"/>
              <a:gd name="connsiteX9" fmla="*/ 9121 w 10000"/>
              <a:gd name="connsiteY9" fmla="*/ 1920 h 10000"/>
              <a:gd name="connsiteX10" fmla="*/ 10000 w 10000"/>
              <a:gd name="connsiteY10" fmla="*/ 0 h 10000"/>
              <a:gd name="connsiteX11" fmla="*/ 10000 w 10000"/>
              <a:gd name="connsiteY11" fmla="*/ 0 h 10000"/>
              <a:gd name="connsiteX12" fmla="*/ 9121 w 10000"/>
              <a:gd name="connsiteY12" fmla="*/ 1931 h 10000"/>
              <a:gd name="connsiteX13" fmla="*/ 8235 w 10000"/>
              <a:gd name="connsiteY13" fmla="*/ 3131 h 10000"/>
              <a:gd name="connsiteX14" fmla="*/ 7030 w 10000"/>
              <a:gd name="connsiteY14" fmla="*/ 4469 h 10000"/>
              <a:gd name="connsiteX15" fmla="*/ 6555 w 10000"/>
              <a:gd name="connsiteY15" fmla="*/ 4971 h 10000"/>
              <a:gd name="connsiteX16" fmla="*/ 6322 w 10000"/>
              <a:gd name="connsiteY16" fmla="*/ 5177 h 10000"/>
              <a:gd name="connsiteX17" fmla="*/ 5544 w 10000"/>
              <a:gd name="connsiteY17" fmla="*/ 5886 h 10000"/>
              <a:gd name="connsiteX18" fmla="*/ 3818 w 10000"/>
              <a:gd name="connsiteY18" fmla="*/ 7326 h 10000"/>
              <a:gd name="connsiteX19" fmla="*/ 0 w 10000"/>
              <a:gd name="connsiteY19" fmla="*/ 10000 h 10000"/>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8227 w 10000"/>
              <a:gd name="connsiteY7" fmla="*/ 3131 h 10000"/>
              <a:gd name="connsiteX8" fmla="*/ 9121 w 10000"/>
              <a:gd name="connsiteY8" fmla="*/ 1920 h 10000"/>
              <a:gd name="connsiteX9" fmla="*/ 10000 w 10000"/>
              <a:gd name="connsiteY9" fmla="*/ 0 h 10000"/>
              <a:gd name="connsiteX10" fmla="*/ 10000 w 10000"/>
              <a:gd name="connsiteY10" fmla="*/ 0 h 10000"/>
              <a:gd name="connsiteX11" fmla="*/ 9121 w 10000"/>
              <a:gd name="connsiteY11" fmla="*/ 1931 h 10000"/>
              <a:gd name="connsiteX12" fmla="*/ 8235 w 10000"/>
              <a:gd name="connsiteY12" fmla="*/ 3131 h 10000"/>
              <a:gd name="connsiteX13" fmla="*/ 7030 w 10000"/>
              <a:gd name="connsiteY13" fmla="*/ 4469 h 10000"/>
              <a:gd name="connsiteX14" fmla="*/ 6555 w 10000"/>
              <a:gd name="connsiteY14" fmla="*/ 4971 h 10000"/>
              <a:gd name="connsiteX15" fmla="*/ 6322 w 10000"/>
              <a:gd name="connsiteY15" fmla="*/ 5177 h 10000"/>
              <a:gd name="connsiteX16" fmla="*/ 5544 w 10000"/>
              <a:gd name="connsiteY16" fmla="*/ 5886 h 10000"/>
              <a:gd name="connsiteX17" fmla="*/ 3818 w 10000"/>
              <a:gd name="connsiteY17" fmla="*/ 7326 h 10000"/>
              <a:gd name="connsiteX18" fmla="*/ 0 w 10000"/>
              <a:gd name="connsiteY18" fmla="*/ 10000 h 10000"/>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8227 w 10000"/>
              <a:gd name="connsiteY7" fmla="*/ 3131 h 10000"/>
              <a:gd name="connsiteX8" fmla="*/ 9121 w 10000"/>
              <a:gd name="connsiteY8" fmla="*/ 1920 h 10000"/>
              <a:gd name="connsiteX9" fmla="*/ 10000 w 10000"/>
              <a:gd name="connsiteY9" fmla="*/ 0 h 10000"/>
              <a:gd name="connsiteX10" fmla="*/ 10000 w 10000"/>
              <a:gd name="connsiteY10" fmla="*/ 0 h 10000"/>
              <a:gd name="connsiteX11" fmla="*/ 9121 w 10000"/>
              <a:gd name="connsiteY11" fmla="*/ 1931 h 10000"/>
              <a:gd name="connsiteX12" fmla="*/ 8235 w 10000"/>
              <a:gd name="connsiteY12" fmla="*/ 3131 h 10000"/>
              <a:gd name="connsiteX13" fmla="*/ 7030 w 10000"/>
              <a:gd name="connsiteY13" fmla="*/ 4469 h 10000"/>
              <a:gd name="connsiteX14" fmla="*/ 6322 w 10000"/>
              <a:gd name="connsiteY14" fmla="*/ 5177 h 10000"/>
              <a:gd name="connsiteX15" fmla="*/ 5544 w 10000"/>
              <a:gd name="connsiteY15" fmla="*/ 5886 h 10000"/>
              <a:gd name="connsiteX16" fmla="*/ 3818 w 10000"/>
              <a:gd name="connsiteY16" fmla="*/ 7326 h 10000"/>
              <a:gd name="connsiteX17" fmla="*/ 0 w 10000"/>
              <a:gd name="connsiteY17" fmla="*/ 10000 h 10000"/>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7030 w 10000"/>
              <a:gd name="connsiteY5" fmla="*/ 4469 h 10000"/>
              <a:gd name="connsiteX6" fmla="*/ 8227 w 10000"/>
              <a:gd name="connsiteY6" fmla="*/ 3131 h 10000"/>
              <a:gd name="connsiteX7" fmla="*/ 9121 w 10000"/>
              <a:gd name="connsiteY7" fmla="*/ 1920 h 10000"/>
              <a:gd name="connsiteX8" fmla="*/ 10000 w 10000"/>
              <a:gd name="connsiteY8" fmla="*/ 0 h 10000"/>
              <a:gd name="connsiteX9" fmla="*/ 10000 w 10000"/>
              <a:gd name="connsiteY9" fmla="*/ 0 h 10000"/>
              <a:gd name="connsiteX10" fmla="*/ 9121 w 10000"/>
              <a:gd name="connsiteY10" fmla="*/ 1931 h 10000"/>
              <a:gd name="connsiteX11" fmla="*/ 8235 w 10000"/>
              <a:gd name="connsiteY11" fmla="*/ 3131 h 10000"/>
              <a:gd name="connsiteX12" fmla="*/ 7030 w 10000"/>
              <a:gd name="connsiteY12" fmla="*/ 4469 h 10000"/>
              <a:gd name="connsiteX13" fmla="*/ 6322 w 10000"/>
              <a:gd name="connsiteY13" fmla="*/ 5177 h 10000"/>
              <a:gd name="connsiteX14" fmla="*/ 5544 w 10000"/>
              <a:gd name="connsiteY14" fmla="*/ 5886 h 10000"/>
              <a:gd name="connsiteX15" fmla="*/ 3818 w 10000"/>
              <a:gd name="connsiteY15" fmla="*/ 7326 h 10000"/>
              <a:gd name="connsiteX16" fmla="*/ 0 w 10000"/>
              <a:gd name="connsiteY16"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000" h="10000">
                <a:moveTo>
                  <a:pt x="0" y="10000"/>
                </a:moveTo>
                <a:lnTo>
                  <a:pt x="0" y="10000"/>
                </a:lnTo>
                <a:cubicBezTo>
                  <a:pt x="1337" y="9166"/>
                  <a:pt x="2621" y="8263"/>
                  <a:pt x="3818" y="7314"/>
                </a:cubicBezTo>
                <a:cubicBezTo>
                  <a:pt x="4417" y="6846"/>
                  <a:pt x="5000" y="6366"/>
                  <a:pt x="5544" y="5886"/>
                </a:cubicBezTo>
                <a:cubicBezTo>
                  <a:pt x="5801" y="5657"/>
                  <a:pt x="6074" y="5402"/>
                  <a:pt x="6322" y="5166"/>
                </a:cubicBezTo>
                <a:cubicBezTo>
                  <a:pt x="6570" y="4930"/>
                  <a:pt x="6713" y="4808"/>
                  <a:pt x="7030" y="4469"/>
                </a:cubicBezTo>
                <a:cubicBezTo>
                  <a:pt x="7347" y="4130"/>
                  <a:pt x="7879" y="3556"/>
                  <a:pt x="8227" y="3131"/>
                </a:cubicBezTo>
                <a:cubicBezTo>
                  <a:pt x="8576" y="2706"/>
                  <a:pt x="8872" y="2309"/>
                  <a:pt x="9121" y="1920"/>
                </a:cubicBezTo>
                <a:cubicBezTo>
                  <a:pt x="9580" y="1211"/>
                  <a:pt x="9876" y="560"/>
                  <a:pt x="10000" y="0"/>
                </a:cubicBezTo>
                <a:lnTo>
                  <a:pt x="10000" y="0"/>
                </a:lnTo>
                <a:cubicBezTo>
                  <a:pt x="9883" y="560"/>
                  <a:pt x="9588" y="1211"/>
                  <a:pt x="9121" y="1931"/>
                </a:cubicBezTo>
                <a:cubicBezTo>
                  <a:pt x="8872" y="2320"/>
                  <a:pt x="8577" y="2720"/>
                  <a:pt x="8235" y="3131"/>
                </a:cubicBezTo>
                <a:cubicBezTo>
                  <a:pt x="7887" y="3554"/>
                  <a:pt x="7310" y="4162"/>
                  <a:pt x="7030" y="4469"/>
                </a:cubicBezTo>
                <a:cubicBezTo>
                  <a:pt x="6711" y="4810"/>
                  <a:pt x="6570" y="4941"/>
                  <a:pt x="6322" y="5177"/>
                </a:cubicBezTo>
                <a:cubicBezTo>
                  <a:pt x="6065" y="5417"/>
                  <a:pt x="5801" y="5657"/>
                  <a:pt x="5544" y="5886"/>
                </a:cubicBezTo>
                <a:cubicBezTo>
                  <a:pt x="5000" y="6366"/>
                  <a:pt x="4425" y="6857"/>
                  <a:pt x="3818" y="7326"/>
                </a:cubicBezTo>
                <a:cubicBezTo>
                  <a:pt x="2621" y="8263"/>
                  <a:pt x="1337" y="9166"/>
                  <a:pt x="0" y="10000"/>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56"/>
          <p:cNvSpPr>
            <a:spLocks/>
          </p:cNvSpPr>
          <p:nvPr/>
        </p:nvSpPr>
        <p:spPr bwMode="auto">
          <a:xfrm>
            <a:off x="3899354" y="314325"/>
            <a:ext cx="2008188" cy="1436688"/>
          </a:xfrm>
          <a:custGeom>
            <a:avLst/>
            <a:gdLst>
              <a:gd name="T0" fmla="*/ 0 w 781"/>
              <a:gd name="T1" fmla="*/ 559 h 559"/>
              <a:gd name="T2" fmla="*/ 0 w 781"/>
              <a:gd name="T3" fmla="*/ 558 h 559"/>
              <a:gd name="T4" fmla="*/ 163 w 781"/>
              <a:gd name="T5" fmla="*/ 446 h 559"/>
              <a:gd name="T6" fmla="*/ 273 w 781"/>
              <a:gd name="T7" fmla="*/ 369 h 559"/>
              <a:gd name="T8" fmla="*/ 511 w 781"/>
              <a:gd name="T9" fmla="*/ 205 h 559"/>
              <a:gd name="T10" fmla="*/ 685 w 781"/>
              <a:gd name="T11" fmla="*/ 79 h 559"/>
              <a:gd name="T12" fmla="*/ 781 w 781"/>
              <a:gd name="T13" fmla="*/ 0 h 559"/>
              <a:gd name="T14" fmla="*/ 781 w 781"/>
              <a:gd name="T15" fmla="*/ 0 h 559"/>
              <a:gd name="T16" fmla="*/ 685 w 781"/>
              <a:gd name="T17" fmla="*/ 80 h 559"/>
              <a:gd name="T18" fmla="*/ 511 w 781"/>
              <a:gd name="T19" fmla="*/ 205 h 559"/>
              <a:gd name="T20" fmla="*/ 274 w 781"/>
              <a:gd name="T21" fmla="*/ 370 h 559"/>
              <a:gd name="T22" fmla="*/ 163 w 781"/>
              <a:gd name="T23" fmla="*/ 446 h 559"/>
              <a:gd name="T24" fmla="*/ 0 w 781"/>
              <a:gd name="T25" fmla="*/ 559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1" h="559">
                <a:moveTo>
                  <a:pt x="0" y="559"/>
                </a:moveTo>
                <a:cubicBezTo>
                  <a:pt x="0" y="558"/>
                  <a:pt x="0" y="558"/>
                  <a:pt x="0" y="558"/>
                </a:cubicBezTo>
                <a:cubicBezTo>
                  <a:pt x="55" y="520"/>
                  <a:pt x="110" y="482"/>
                  <a:pt x="163" y="446"/>
                </a:cubicBezTo>
                <a:cubicBezTo>
                  <a:pt x="199" y="420"/>
                  <a:pt x="237" y="395"/>
                  <a:pt x="273" y="369"/>
                </a:cubicBezTo>
                <a:cubicBezTo>
                  <a:pt x="347" y="319"/>
                  <a:pt x="433" y="260"/>
                  <a:pt x="511" y="205"/>
                </a:cubicBezTo>
                <a:cubicBezTo>
                  <a:pt x="582" y="155"/>
                  <a:pt x="639" y="114"/>
                  <a:pt x="685" y="79"/>
                </a:cubicBezTo>
                <a:cubicBezTo>
                  <a:pt x="720" y="52"/>
                  <a:pt x="757" y="24"/>
                  <a:pt x="781" y="0"/>
                </a:cubicBezTo>
                <a:cubicBezTo>
                  <a:pt x="781" y="0"/>
                  <a:pt x="781" y="0"/>
                  <a:pt x="781" y="0"/>
                </a:cubicBezTo>
                <a:cubicBezTo>
                  <a:pt x="757" y="24"/>
                  <a:pt x="721" y="53"/>
                  <a:pt x="685" y="80"/>
                </a:cubicBezTo>
                <a:cubicBezTo>
                  <a:pt x="639" y="114"/>
                  <a:pt x="582" y="155"/>
                  <a:pt x="511" y="205"/>
                </a:cubicBezTo>
                <a:cubicBezTo>
                  <a:pt x="433" y="260"/>
                  <a:pt x="347" y="319"/>
                  <a:pt x="274" y="370"/>
                </a:cubicBezTo>
                <a:cubicBezTo>
                  <a:pt x="237" y="395"/>
                  <a:pt x="200" y="421"/>
                  <a:pt x="163" y="446"/>
                </a:cubicBezTo>
                <a:cubicBezTo>
                  <a:pt x="110" y="483"/>
                  <a:pt x="55" y="521"/>
                  <a:pt x="0" y="559"/>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2" name="Freeform 57"/>
          <p:cNvSpPr>
            <a:spLocks/>
          </p:cNvSpPr>
          <p:nvPr/>
        </p:nvSpPr>
        <p:spPr bwMode="auto">
          <a:xfrm>
            <a:off x="4755017" y="101600"/>
            <a:ext cx="1152525" cy="415925"/>
          </a:xfrm>
          <a:custGeom>
            <a:avLst/>
            <a:gdLst>
              <a:gd name="T0" fmla="*/ 0 w 448"/>
              <a:gd name="T1" fmla="*/ 162 h 162"/>
              <a:gd name="T2" fmla="*/ 0 w 448"/>
              <a:gd name="T3" fmla="*/ 162 h 162"/>
              <a:gd name="T4" fmla="*/ 111 w 448"/>
              <a:gd name="T5" fmla="*/ 70 h 162"/>
              <a:gd name="T6" fmla="*/ 235 w 448"/>
              <a:gd name="T7" fmla="*/ 17 h 162"/>
              <a:gd name="T8" fmla="*/ 341 w 448"/>
              <a:gd name="T9" fmla="*/ 18 h 162"/>
              <a:gd name="T10" fmla="*/ 351 w 448"/>
              <a:gd name="T11" fmla="*/ 21 h 162"/>
              <a:gd name="T12" fmla="*/ 448 w 448"/>
              <a:gd name="T13" fmla="*/ 83 h 162"/>
              <a:gd name="T14" fmla="*/ 448 w 448"/>
              <a:gd name="T15" fmla="*/ 83 h 162"/>
              <a:gd name="T16" fmla="*/ 235 w 448"/>
              <a:gd name="T17" fmla="*/ 18 h 162"/>
              <a:gd name="T18" fmla="*/ 0 w 448"/>
              <a:gd name="T19"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8" h="162">
                <a:moveTo>
                  <a:pt x="0" y="162"/>
                </a:moveTo>
                <a:cubicBezTo>
                  <a:pt x="0" y="162"/>
                  <a:pt x="0" y="162"/>
                  <a:pt x="0" y="162"/>
                </a:cubicBezTo>
                <a:cubicBezTo>
                  <a:pt x="36" y="125"/>
                  <a:pt x="74" y="94"/>
                  <a:pt x="111" y="70"/>
                </a:cubicBezTo>
                <a:cubicBezTo>
                  <a:pt x="153" y="44"/>
                  <a:pt x="194" y="26"/>
                  <a:pt x="235" y="17"/>
                </a:cubicBezTo>
                <a:cubicBezTo>
                  <a:pt x="270" y="9"/>
                  <a:pt x="306" y="10"/>
                  <a:pt x="341" y="18"/>
                </a:cubicBezTo>
                <a:cubicBezTo>
                  <a:pt x="344" y="19"/>
                  <a:pt x="348" y="20"/>
                  <a:pt x="351" y="21"/>
                </a:cubicBezTo>
                <a:cubicBezTo>
                  <a:pt x="390" y="33"/>
                  <a:pt x="423" y="54"/>
                  <a:pt x="448" y="83"/>
                </a:cubicBezTo>
                <a:cubicBezTo>
                  <a:pt x="448" y="83"/>
                  <a:pt x="448" y="83"/>
                  <a:pt x="448" y="83"/>
                </a:cubicBezTo>
                <a:cubicBezTo>
                  <a:pt x="398" y="26"/>
                  <a:pt x="315" y="0"/>
                  <a:pt x="235" y="18"/>
                </a:cubicBezTo>
                <a:cubicBezTo>
                  <a:pt x="158" y="35"/>
                  <a:pt x="76" y="85"/>
                  <a:pt x="0" y="162"/>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 name="Freeform 61"/>
          <p:cNvSpPr>
            <a:spLocks/>
          </p:cNvSpPr>
          <p:nvPr/>
        </p:nvSpPr>
        <p:spPr bwMode="auto">
          <a:xfrm>
            <a:off x="5907542" y="314325"/>
            <a:ext cx="230188" cy="925513"/>
          </a:xfrm>
          <a:custGeom>
            <a:avLst/>
            <a:gdLst>
              <a:gd name="T0" fmla="*/ 83 w 90"/>
              <a:gd name="T1" fmla="*/ 360 h 360"/>
              <a:gd name="T2" fmla="*/ 0 w 90"/>
              <a:gd name="T3" fmla="*/ 0 h 360"/>
              <a:gd name="T4" fmla="*/ 0 w 90"/>
              <a:gd name="T5" fmla="*/ 0 h 360"/>
              <a:gd name="T6" fmla="*/ 68 w 90"/>
              <a:gd name="T7" fmla="*/ 160 h 360"/>
              <a:gd name="T8" fmla="*/ 83 w 90"/>
              <a:gd name="T9" fmla="*/ 360 h 360"/>
            </a:gdLst>
            <a:ahLst/>
            <a:cxnLst>
              <a:cxn ang="0">
                <a:pos x="T0" y="T1"/>
              </a:cxn>
              <a:cxn ang="0">
                <a:pos x="T2" y="T3"/>
              </a:cxn>
              <a:cxn ang="0">
                <a:pos x="T4" y="T5"/>
              </a:cxn>
              <a:cxn ang="0">
                <a:pos x="T6" y="T7"/>
              </a:cxn>
              <a:cxn ang="0">
                <a:pos x="T8" y="T9"/>
              </a:cxn>
            </a:cxnLst>
            <a:rect l="0" t="0" r="r" b="b"/>
            <a:pathLst>
              <a:path w="90" h="360">
                <a:moveTo>
                  <a:pt x="83" y="360"/>
                </a:moveTo>
                <a:cubicBezTo>
                  <a:pt x="90" y="210"/>
                  <a:pt x="60" y="82"/>
                  <a:pt x="0" y="0"/>
                </a:cubicBezTo>
                <a:cubicBezTo>
                  <a:pt x="0" y="0"/>
                  <a:pt x="0" y="0"/>
                  <a:pt x="0" y="0"/>
                </a:cubicBezTo>
                <a:cubicBezTo>
                  <a:pt x="31" y="42"/>
                  <a:pt x="54" y="96"/>
                  <a:pt x="68" y="160"/>
                </a:cubicBezTo>
                <a:cubicBezTo>
                  <a:pt x="82" y="220"/>
                  <a:pt x="87" y="288"/>
                  <a:pt x="83" y="360"/>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62"/>
          <p:cNvSpPr>
            <a:spLocks/>
          </p:cNvSpPr>
          <p:nvPr/>
        </p:nvSpPr>
        <p:spPr bwMode="auto">
          <a:xfrm>
            <a:off x="5336042" y="-52388"/>
            <a:ext cx="800100" cy="1292225"/>
          </a:xfrm>
          <a:custGeom>
            <a:avLst/>
            <a:gdLst>
              <a:gd name="T0" fmla="*/ 305 w 311"/>
              <a:gd name="T1" fmla="*/ 503 h 503"/>
              <a:gd name="T2" fmla="*/ 224 w 311"/>
              <a:gd name="T3" fmla="*/ 125 h 503"/>
              <a:gd name="T4" fmla="*/ 0 w 311"/>
              <a:gd name="T5" fmla="*/ 9 h 503"/>
              <a:gd name="T6" fmla="*/ 0 w 311"/>
              <a:gd name="T7" fmla="*/ 8 h 503"/>
              <a:gd name="T8" fmla="*/ 225 w 311"/>
              <a:gd name="T9" fmla="*/ 124 h 503"/>
              <a:gd name="T10" fmla="*/ 291 w 311"/>
              <a:gd name="T11" fmla="*/ 294 h 503"/>
              <a:gd name="T12" fmla="*/ 305 w 311"/>
              <a:gd name="T13" fmla="*/ 503 h 503"/>
            </a:gdLst>
            <a:ahLst/>
            <a:cxnLst>
              <a:cxn ang="0">
                <a:pos x="T0" y="T1"/>
              </a:cxn>
              <a:cxn ang="0">
                <a:pos x="T2" y="T3"/>
              </a:cxn>
              <a:cxn ang="0">
                <a:pos x="T4" y="T5"/>
              </a:cxn>
              <a:cxn ang="0">
                <a:pos x="T6" y="T7"/>
              </a:cxn>
              <a:cxn ang="0">
                <a:pos x="T8" y="T9"/>
              </a:cxn>
              <a:cxn ang="0">
                <a:pos x="T10" y="T11"/>
              </a:cxn>
              <a:cxn ang="0">
                <a:pos x="T12" y="T13"/>
              </a:cxn>
            </a:cxnLst>
            <a:rect l="0" t="0" r="r" b="b"/>
            <a:pathLst>
              <a:path w="311" h="503">
                <a:moveTo>
                  <a:pt x="305" y="503"/>
                </a:moveTo>
                <a:cubicBezTo>
                  <a:pt x="311" y="346"/>
                  <a:pt x="284" y="215"/>
                  <a:pt x="224" y="125"/>
                </a:cubicBezTo>
                <a:cubicBezTo>
                  <a:pt x="173" y="46"/>
                  <a:pt x="85" y="1"/>
                  <a:pt x="0" y="9"/>
                </a:cubicBezTo>
                <a:cubicBezTo>
                  <a:pt x="0" y="8"/>
                  <a:pt x="0" y="8"/>
                  <a:pt x="0" y="8"/>
                </a:cubicBezTo>
                <a:cubicBezTo>
                  <a:pt x="85" y="0"/>
                  <a:pt x="173" y="46"/>
                  <a:pt x="225" y="124"/>
                </a:cubicBezTo>
                <a:cubicBezTo>
                  <a:pt x="255" y="170"/>
                  <a:pt x="277" y="227"/>
                  <a:pt x="291" y="294"/>
                </a:cubicBezTo>
                <a:cubicBezTo>
                  <a:pt x="304" y="357"/>
                  <a:pt x="309" y="428"/>
                  <a:pt x="305" y="503"/>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 name="Freeform 63"/>
          <p:cNvSpPr>
            <a:spLocks/>
          </p:cNvSpPr>
          <p:nvPr/>
        </p:nvSpPr>
        <p:spPr bwMode="auto">
          <a:xfrm>
            <a:off x="4542292" y="-230188"/>
            <a:ext cx="1593850" cy="1470025"/>
          </a:xfrm>
          <a:custGeom>
            <a:avLst/>
            <a:gdLst>
              <a:gd name="T0" fmla="*/ 614 w 620"/>
              <a:gd name="T1" fmla="*/ 572 h 572"/>
              <a:gd name="T2" fmla="*/ 556 w 620"/>
              <a:gd name="T3" fmla="*/ 214 h 572"/>
              <a:gd name="T4" fmla="*/ 385 w 620"/>
              <a:gd name="T5" fmla="*/ 39 h 572"/>
              <a:gd name="T6" fmla="*/ 366 w 620"/>
              <a:gd name="T7" fmla="*/ 33 h 572"/>
              <a:gd name="T8" fmla="*/ 1 w 620"/>
              <a:gd name="T9" fmla="*/ 189 h 572"/>
              <a:gd name="T10" fmla="*/ 0 w 620"/>
              <a:gd name="T11" fmla="*/ 189 h 572"/>
              <a:gd name="T12" fmla="*/ 182 w 620"/>
              <a:gd name="T13" fmla="*/ 55 h 572"/>
              <a:gd name="T14" fmla="*/ 284 w 620"/>
              <a:gd name="T15" fmla="*/ 27 h 572"/>
              <a:gd name="T16" fmla="*/ 386 w 620"/>
              <a:gd name="T17" fmla="*/ 38 h 572"/>
              <a:gd name="T18" fmla="*/ 557 w 620"/>
              <a:gd name="T19" fmla="*/ 213 h 572"/>
              <a:gd name="T20" fmla="*/ 615 w 620"/>
              <a:gd name="T21" fmla="*/ 572 h 572"/>
              <a:gd name="T22" fmla="*/ 614 w 620"/>
              <a:gd name="T23" fmla="*/ 57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0" h="572">
                <a:moveTo>
                  <a:pt x="614" y="572"/>
                </a:moveTo>
                <a:cubicBezTo>
                  <a:pt x="619" y="433"/>
                  <a:pt x="599" y="309"/>
                  <a:pt x="556" y="214"/>
                </a:cubicBezTo>
                <a:cubicBezTo>
                  <a:pt x="518" y="127"/>
                  <a:pt x="455" y="63"/>
                  <a:pt x="385" y="39"/>
                </a:cubicBezTo>
                <a:cubicBezTo>
                  <a:pt x="379" y="36"/>
                  <a:pt x="372" y="35"/>
                  <a:pt x="366" y="33"/>
                </a:cubicBezTo>
                <a:cubicBezTo>
                  <a:pt x="234" y="0"/>
                  <a:pt x="88" y="95"/>
                  <a:pt x="1" y="189"/>
                </a:cubicBezTo>
                <a:cubicBezTo>
                  <a:pt x="0" y="189"/>
                  <a:pt x="0" y="189"/>
                  <a:pt x="0" y="189"/>
                </a:cubicBezTo>
                <a:cubicBezTo>
                  <a:pt x="54" y="130"/>
                  <a:pt x="119" y="83"/>
                  <a:pt x="182" y="55"/>
                </a:cubicBezTo>
                <a:cubicBezTo>
                  <a:pt x="217" y="39"/>
                  <a:pt x="251" y="30"/>
                  <a:pt x="284" y="27"/>
                </a:cubicBezTo>
                <a:cubicBezTo>
                  <a:pt x="320" y="23"/>
                  <a:pt x="354" y="27"/>
                  <a:pt x="386" y="38"/>
                </a:cubicBezTo>
                <a:cubicBezTo>
                  <a:pt x="456" y="63"/>
                  <a:pt x="518" y="127"/>
                  <a:pt x="557" y="213"/>
                </a:cubicBezTo>
                <a:cubicBezTo>
                  <a:pt x="600" y="308"/>
                  <a:pt x="620" y="433"/>
                  <a:pt x="615" y="572"/>
                </a:cubicBezTo>
                <a:lnTo>
                  <a:pt x="614" y="572"/>
                </a:ln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64"/>
          <p:cNvSpPr>
            <a:spLocks/>
          </p:cNvSpPr>
          <p:nvPr/>
        </p:nvSpPr>
        <p:spPr bwMode="auto">
          <a:xfrm>
            <a:off x="4367667" y="-268288"/>
            <a:ext cx="1768475" cy="1508125"/>
          </a:xfrm>
          <a:custGeom>
            <a:avLst/>
            <a:gdLst>
              <a:gd name="T0" fmla="*/ 682 w 688"/>
              <a:gd name="T1" fmla="*/ 587 h 587"/>
              <a:gd name="T2" fmla="*/ 608 w 688"/>
              <a:gd name="T3" fmla="*/ 190 h 587"/>
              <a:gd name="T4" fmla="*/ 423 w 688"/>
              <a:gd name="T5" fmla="*/ 33 h 587"/>
              <a:gd name="T6" fmla="*/ 404 w 688"/>
              <a:gd name="T7" fmla="*/ 29 h 587"/>
              <a:gd name="T8" fmla="*/ 1 w 688"/>
              <a:gd name="T9" fmla="*/ 258 h 587"/>
              <a:gd name="T10" fmla="*/ 0 w 688"/>
              <a:gd name="T11" fmla="*/ 257 h 587"/>
              <a:gd name="T12" fmla="*/ 180 w 688"/>
              <a:gd name="T13" fmla="*/ 85 h 587"/>
              <a:gd name="T14" fmla="*/ 404 w 688"/>
              <a:gd name="T15" fmla="*/ 29 h 587"/>
              <a:gd name="T16" fmla="*/ 518 w 688"/>
              <a:gd name="T17" fmla="*/ 80 h 587"/>
              <a:gd name="T18" fmla="*/ 609 w 688"/>
              <a:gd name="T19" fmla="*/ 190 h 587"/>
              <a:gd name="T20" fmla="*/ 683 w 688"/>
              <a:gd name="T21" fmla="*/ 587 h 587"/>
              <a:gd name="T22" fmla="*/ 682 w 688"/>
              <a:gd name="T23" fmla="*/ 58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8" h="587">
                <a:moveTo>
                  <a:pt x="682" y="587"/>
                </a:moveTo>
                <a:cubicBezTo>
                  <a:pt x="688" y="429"/>
                  <a:pt x="662" y="291"/>
                  <a:pt x="608" y="190"/>
                </a:cubicBezTo>
                <a:cubicBezTo>
                  <a:pt x="564" y="109"/>
                  <a:pt x="496" y="51"/>
                  <a:pt x="423" y="33"/>
                </a:cubicBezTo>
                <a:cubicBezTo>
                  <a:pt x="416" y="32"/>
                  <a:pt x="410" y="30"/>
                  <a:pt x="404" y="29"/>
                </a:cubicBezTo>
                <a:cubicBezTo>
                  <a:pt x="211" y="0"/>
                  <a:pt x="47" y="197"/>
                  <a:pt x="1" y="258"/>
                </a:cubicBezTo>
                <a:cubicBezTo>
                  <a:pt x="0" y="257"/>
                  <a:pt x="0" y="257"/>
                  <a:pt x="0" y="257"/>
                </a:cubicBezTo>
                <a:cubicBezTo>
                  <a:pt x="38" y="207"/>
                  <a:pt x="100" y="136"/>
                  <a:pt x="180" y="85"/>
                </a:cubicBezTo>
                <a:cubicBezTo>
                  <a:pt x="257" y="37"/>
                  <a:pt x="332" y="18"/>
                  <a:pt x="404" y="29"/>
                </a:cubicBezTo>
                <a:cubicBezTo>
                  <a:pt x="443" y="35"/>
                  <a:pt x="482" y="52"/>
                  <a:pt x="518" y="80"/>
                </a:cubicBezTo>
                <a:cubicBezTo>
                  <a:pt x="554" y="108"/>
                  <a:pt x="585" y="146"/>
                  <a:pt x="609" y="190"/>
                </a:cubicBezTo>
                <a:cubicBezTo>
                  <a:pt x="663" y="291"/>
                  <a:pt x="688" y="428"/>
                  <a:pt x="683" y="587"/>
                </a:cubicBezTo>
                <a:lnTo>
                  <a:pt x="682" y="587"/>
                </a:ln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65"/>
          <p:cNvSpPr>
            <a:spLocks/>
          </p:cNvSpPr>
          <p:nvPr/>
        </p:nvSpPr>
        <p:spPr bwMode="auto">
          <a:xfrm>
            <a:off x="229054" y="1239837"/>
            <a:ext cx="5894388" cy="4816476"/>
          </a:xfrm>
          <a:custGeom>
            <a:avLst/>
            <a:gdLst>
              <a:gd name="T0" fmla="*/ 0 w 2293"/>
              <a:gd name="T1" fmla="*/ 1866 h 1874"/>
              <a:gd name="T2" fmla="*/ 0 w 2293"/>
              <a:gd name="T3" fmla="*/ 1865 h 1874"/>
              <a:gd name="T4" fmla="*/ 360 w 2293"/>
              <a:gd name="T5" fmla="*/ 1851 h 1874"/>
              <a:gd name="T6" fmla="*/ 770 w 2293"/>
              <a:gd name="T7" fmla="*/ 1748 h 1874"/>
              <a:gd name="T8" fmla="*/ 1586 w 2293"/>
              <a:gd name="T9" fmla="*/ 1274 h 1874"/>
              <a:gd name="T10" fmla="*/ 2129 w 2293"/>
              <a:gd name="T11" fmla="*/ 607 h 1874"/>
              <a:gd name="T12" fmla="*/ 2292 w 2293"/>
              <a:gd name="T13" fmla="*/ 0 h 1874"/>
              <a:gd name="T14" fmla="*/ 2293 w 2293"/>
              <a:gd name="T15" fmla="*/ 0 h 1874"/>
              <a:gd name="T16" fmla="*/ 2130 w 2293"/>
              <a:gd name="T17" fmla="*/ 607 h 1874"/>
              <a:gd name="T18" fmla="*/ 1586 w 2293"/>
              <a:gd name="T19" fmla="*/ 1275 h 1874"/>
              <a:gd name="T20" fmla="*/ 770 w 2293"/>
              <a:gd name="T21" fmla="*/ 1748 h 1874"/>
              <a:gd name="T22" fmla="*/ 360 w 2293"/>
              <a:gd name="T23" fmla="*/ 1852 h 1874"/>
              <a:gd name="T24" fmla="*/ 0 w 2293"/>
              <a:gd name="T25" fmla="*/ 1866 h 1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93" h="1874">
                <a:moveTo>
                  <a:pt x="0" y="1866"/>
                </a:moveTo>
                <a:cubicBezTo>
                  <a:pt x="0" y="1865"/>
                  <a:pt x="0" y="1865"/>
                  <a:pt x="0" y="1865"/>
                </a:cubicBezTo>
                <a:cubicBezTo>
                  <a:pt x="113" y="1873"/>
                  <a:pt x="235" y="1869"/>
                  <a:pt x="360" y="1851"/>
                </a:cubicBezTo>
                <a:cubicBezTo>
                  <a:pt x="496" y="1831"/>
                  <a:pt x="634" y="1796"/>
                  <a:pt x="770" y="1748"/>
                </a:cubicBezTo>
                <a:cubicBezTo>
                  <a:pt x="1061" y="1644"/>
                  <a:pt x="1343" y="1481"/>
                  <a:pt x="1586" y="1274"/>
                </a:cubicBezTo>
                <a:cubicBezTo>
                  <a:pt x="1818" y="1076"/>
                  <a:pt x="2006" y="845"/>
                  <a:pt x="2129" y="607"/>
                </a:cubicBezTo>
                <a:cubicBezTo>
                  <a:pt x="2235" y="402"/>
                  <a:pt x="2291" y="192"/>
                  <a:pt x="2292" y="0"/>
                </a:cubicBezTo>
                <a:cubicBezTo>
                  <a:pt x="2293" y="0"/>
                  <a:pt x="2293" y="0"/>
                  <a:pt x="2293" y="0"/>
                </a:cubicBezTo>
                <a:cubicBezTo>
                  <a:pt x="2292" y="192"/>
                  <a:pt x="2236" y="402"/>
                  <a:pt x="2130" y="607"/>
                </a:cubicBezTo>
                <a:cubicBezTo>
                  <a:pt x="2007" y="846"/>
                  <a:pt x="1819" y="1077"/>
                  <a:pt x="1586" y="1275"/>
                </a:cubicBezTo>
                <a:cubicBezTo>
                  <a:pt x="1343" y="1481"/>
                  <a:pt x="1061" y="1645"/>
                  <a:pt x="770" y="1748"/>
                </a:cubicBezTo>
                <a:cubicBezTo>
                  <a:pt x="634" y="1797"/>
                  <a:pt x="496" y="1832"/>
                  <a:pt x="360" y="1852"/>
                </a:cubicBezTo>
                <a:cubicBezTo>
                  <a:pt x="235" y="1870"/>
                  <a:pt x="113" y="1874"/>
                  <a:pt x="0" y="1866"/>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8" name="Freeform 66"/>
          <p:cNvSpPr>
            <a:spLocks/>
          </p:cNvSpPr>
          <p:nvPr/>
        </p:nvSpPr>
        <p:spPr bwMode="auto">
          <a:xfrm>
            <a:off x="2019754" y="1239837"/>
            <a:ext cx="4103688" cy="4770438"/>
          </a:xfrm>
          <a:custGeom>
            <a:avLst/>
            <a:gdLst>
              <a:gd name="T0" fmla="*/ 0 w 1596"/>
              <a:gd name="T1" fmla="*/ 1856 h 1856"/>
              <a:gd name="T2" fmla="*/ 0 w 1596"/>
              <a:gd name="T3" fmla="*/ 1856 h 1856"/>
              <a:gd name="T4" fmla="*/ 584 w 1596"/>
              <a:gd name="T5" fmla="*/ 1603 h 1856"/>
              <a:gd name="T6" fmla="*/ 1127 w 1596"/>
              <a:gd name="T7" fmla="*/ 1127 h 1856"/>
              <a:gd name="T8" fmla="*/ 1481 w 1596"/>
              <a:gd name="T9" fmla="*/ 541 h 1856"/>
              <a:gd name="T10" fmla="*/ 1595 w 1596"/>
              <a:gd name="T11" fmla="*/ 0 h 1856"/>
              <a:gd name="T12" fmla="*/ 1596 w 1596"/>
              <a:gd name="T13" fmla="*/ 0 h 1856"/>
              <a:gd name="T14" fmla="*/ 1566 w 1596"/>
              <a:gd name="T15" fmla="*/ 264 h 1856"/>
              <a:gd name="T16" fmla="*/ 1482 w 1596"/>
              <a:gd name="T17" fmla="*/ 542 h 1856"/>
              <a:gd name="T18" fmla="*/ 1332 w 1596"/>
              <a:gd name="T19" fmla="*/ 842 h 1856"/>
              <a:gd name="T20" fmla="*/ 1127 w 1596"/>
              <a:gd name="T21" fmla="*/ 1128 h 1856"/>
              <a:gd name="T22" fmla="*/ 872 w 1596"/>
              <a:gd name="T23" fmla="*/ 1388 h 1856"/>
              <a:gd name="T24" fmla="*/ 585 w 1596"/>
              <a:gd name="T25" fmla="*/ 1604 h 1856"/>
              <a:gd name="T26" fmla="*/ 293 w 1596"/>
              <a:gd name="T27" fmla="*/ 1759 h 1856"/>
              <a:gd name="T28" fmla="*/ 0 w 1596"/>
              <a:gd name="T29" fmla="*/ 1856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6" h="1856">
                <a:moveTo>
                  <a:pt x="0" y="1856"/>
                </a:moveTo>
                <a:cubicBezTo>
                  <a:pt x="0" y="1856"/>
                  <a:pt x="0" y="1856"/>
                  <a:pt x="0" y="1856"/>
                </a:cubicBezTo>
                <a:cubicBezTo>
                  <a:pt x="193" y="1810"/>
                  <a:pt x="395" y="1723"/>
                  <a:pt x="584" y="1603"/>
                </a:cubicBezTo>
                <a:cubicBezTo>
                  <a:pt x="784" y="1477"/>
                  <a:pt x="971" y="1312"/>
                  <a:pt x="1127" y="1127"/>
                </a:cubicBezTo>
                <a:cubicBezTo>
                  <a:pt x="1278" y="946"/>
                  <a:pt x="1401" y="744"/>
                  <a:pt x="1481" y="541"/>
                </a:cubicBezTo>
                <a:cubicBezTo>
                  <a:pt x="1554" y="358"/>
                  <a:pt x="1593" y="171"/>
                  <a:pt x="1595" y="0"/>
                </a:cubicBezTo>
                <a:cubicBezTo>
                  <a:pt x="1596" y="0"/>
                  <a:pt x="1596" y="0"/>
                  <a:pt x="1596" y="0"/>
                </a:cubicBezTo>
                <a:cubicBezTo>
                  <a:pt x="1595" y="85"/>
                  <a:pt x="1585" y="174"/>
                  <a:pt x="1566" y="264"/>
                </a:cubicBezTo>
                <a:cubicBezTo>
                  <a:pt x="1547" y="355"/>
                  <a:pt x="1519" y="449"/>
                  <a:pt x="1482" y="542"/>
                </a:cubicBezTo>
                <a:cubicBezTo>
                  <a:pt x="1442" y="643"/>
                  <a:pt x="1391" y="744"/>
                  <a:pt x="1332" y="842"/>
                </a:cubicBezTo>
                <a:cubicBezTo>
                  <a:pt x="1272" y="940"/>
                  <a:pt x="1203" y="1037"/>
                  <a:pt x="1127" y="1128"/>
                </a:cubicBezTo>
                <a:cubicBezTo>
                  <a:pt x="1049" y="1221"/>
                  <a:pt x="963" y="1308"/>
                  <a:pt x="872" y="1388"/>
                </a:cubicBezTo>
                <a:cubicBezTo>
                  <a:pt x="781" y="1468"/>
                  <a:pt x="684" y="1541"/>
                  <a:pt x="585" y="1604"/>
                </a:cubicBezTo>
                <a:cubicBezTo>
                  <a:pt x="489" y="1664"/>
                  <a:pt x="391" y="1716"/>
                  <a:pt x="293" y="1759"/>
                </a:cubicBezTo>
                <a:cubicBezTo>
                  <a:pt x="195" y="1801"/>
                  <a:pt x="97" y="1834"/>
                  <a:pt x="0" y="1856"/>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67"/>
          <p:cNvSpPr>
            <a:spLocks/>
          </p:cNvSpPr>
          <p:nvPr/>
        </p:nvSpPr>
        <p:spPr bwMode="auto">
          <a:xfrm>
            <a:off x="4031117" y="1239837"/>
            <a:ext cx="2092325" cy="3741738"/>
          </a:xfrm>
          <a:custGeom>
            <a:avLst/>
            <a:gdLst>
              <a:gd name="T0" fmla="*/ 0 w 814"/>
              <a:gd name="T1" fmla="*/ 1456 h 1456"/>
              <a:gd name="T2" fmla="*/ 0 w 814"/>
              <a:gd name="T3" fmla="*/ 1456 h 1456"/>
              <a:gd name="T4" fmla="*/ 285 w 814"/>
              <a:gd name="T5" fmla="*/ 1228 h 1456"/>
              <a:gd name="T6" fmla="*/ 547 w 814"/>
              <a:gd name="T7" fmla="*/ 881 h 1456"/>
              <a:gd name="T8" fmla="*/ 813 w 814"/>
              <a:gd name="T9" fmla="*/ 0 h 1456"/>
              <a:gd name="T10" fmla="*/ 814 w 814"/>
              <a:gd name="T11" fmla="*/ 0 h 1456"/>
              <a:gd name="T12" fmla="*/ 548 w 814"/>
              <a:gd name="T13" fmla="*/ 881 h 1456"/>
              <a:gd name="T14" fmla="*/ 286 w 814"/>
              <a:gd name="T15" fmla="*/ 1228 h 1456"/>
              <a:gd name="T16" fmla="*/ 0 w 814"/>
              <a:gd name="T17" fmla="*/ 1456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4" h="1456">
                <a:moveTo>
                  <a:pt x="0" y="1456"/>
                </a:moveTo>
                <a:cubicBezTo>
                  <a:pt x="0" y="1456"/>
                  <a:pt x="0" y="1456"/>
                  <a:pt x="0" y="1456"/>
                </a:cubicBezTo>
                <a:cubicBezTo>
                  <a:pt x="100" y="1396"/>
                  <a:pt x="196" y="1320"/>
                  <a:pt x="285" y="1228"/>
                </a:cubicBezTo>
                <a:cubicBezTo>
                  <a:pt x="384" y="1126"/>
                  <a:pt x="472" y="1009"/>
                  <a:pt x="547" y="881"/>
                </a:cubicBezTo>
                <a:cubicBezTo>
                  <a:pt x="711" y="602"/>
                  <a:pt x="805" y="289"/>
                  <a:pt x="813" y="0"/>
                </a:cubicBezTo>
                <a:cubicBezTo>
                  <a:pt x="814" y="0"/>
                  <a:pt x="814" y="0"/>
                  <a:pt x="814" y="0"/>
                </a:cubicBezTo>
                <a:cubicBezTo>
                  <a:pt x="806" y="290"/>
                  <a:pt x="712" y="602"/>
                  <a:pt x="548" y="881"/>
                </a:cubicBezTo>
                <a:cubicBezTo>
                  <a:pt x="473" y="1010"/>
                  <a:pt x="384" y="1127"/>
                  <a:pt x="286" y="1228"/>
                </a:cubicBezTo>
                <a:cubicBezTo>
                  <a:pt x="196" y="1320"/>
                  <a:pt x="100" y="1397"/>
                  <a:pt x="0" y="1456"/>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68"/>
          <p:cNvSpPr>
            <a:spLocks/>
          </p:cNvSpPr>
          <p:nvPr/>
        </p:nvSpPr>
        <p:spPr bwMode="auto">
          <a:xfrm>
            <a:off x="4662942" y="1239837"/>
            <a:ext cx="1460500" cy="2346325"/>
          </a:xfrm>
          <a:custGeom>
            <a:avLst/>
            <a:gdLst>
              <a:gd name="T0" fmla="*/ 0 w 568"/>
              <a:gd name="T1" fmla="*/ 913 h 913"/>
              <a:gd name="T2" fmla="*/ 0 w 568"/>
              <a:gd name="T3" fmla="*/ 912 h 913"/>
              <a:gd name="T4" fmla="*/ 163 w 568"/>
              <a:gd name="T5" fmla="*/ 823 h 913"/>
              <a:gd name="T6" fmla="*/ 337 w 568"/>
              <a:gd name="T7" fmla="*/ 638 h 913"/>
              <a:gd name="T8" fmla="*/ 567 w 568"/>
              <a:gd name="T9" fmla="*/ 0 h 913"/>
              <a:gd name="T10" fmla="*/ 568 w 568"/>
              <a:gd name="T11" fmla="*/ 0 h 913"/>
              <a:gd name="T12" fmla="*/ 495 w 568"/>
              <a:gd name="T13" fmla="*/ 345 h 913"/>
              <a:gd name="T14" fmla="*/ 338 w 568"/>
              <a:gd name="T15" fmla="*/ 639 h 913"/>
              <a:gd name="T16" fmla="*/ 163 w 568"/>
              <a:gd name="T17" fmla="*/ 824 h 913"/>
              <a:gd name="T18" fmla="*/ 0 w 568"/>
              <a:gd name="T19" fmla="*/ 913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8" h="913">
                <a:moveTo>
                  <a:pt x="0" y="913"/>
                </a:moveTo>
                <a:cubicBezTo>
                  <a:pt x="0" y="912"/>
                  <a:pt x="0" y="912"/>
                  <a:pt x="0" y="912"/>
                </a:cubicBezTo>
                <a:cubicBezTo>
                  <a:pt x="53" y="895"/>
                  <a:pt x="108" y="866"/>
                  <a:pt x="163" y="823"/>
                </a:cubicBezTo>
                <a:cubicBezTo>
                  <a:pt x="225" y="775"/>
                  <a:pt x="284" y="712"/>
                  <a:pt x="337" y="638"/>
                </a:cubicBezTo>
                <a:cubicBezTo>
                  <a:pt x="473" y="451"/>
                  <a:pt x="557" y="218"/>
                  <a:pt x="567" y="0"/>
                </a:cubicBezTo>
                <a:cubicBezTo>
                  <a:pt x="568" y="0"/>
                  <a:pt x="568" y="0"/>
                  <a:pt x="568" y="0"/>
                </a:cubicBezTo>
                <a:cubicBezTo>
                  <a:pt x="562" y="115"/>
                  <a:pt x="538" y="231"/>
                  <a:pt x="495" y="345"/>
                </a:cubicBezTo>
                <a:cubicBezTo>
                  <a:pt x="456" y="449"/>
                  <a:pt x="402" y="550"/>
                  <a:pt x="338" y="639"/>
                </a:cubicBezTo>
                <a:cubicBezTo>
                  <a:pt x="285" y="713"/>
                  <a:pt x="226" y="775"/>
                  <a:pt x="163" y="824"/>
                </a:cubicBezTo>
                <a:cubicBezTo>
                  <a:pt x="109" y="866"/>
                  <a:pt x="54" y="896"/>
                  <a:pt x="0" y="913"/>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69"/>
          <p:cNvSpPr>
            <a:spLocks/>
          </p:cNvSpPr>
          <p:nvPr/>
        </p:nvSpPr>
        <p:spPr bwMode="auto">
          <a:xfrm>
            <a:off x="4924879" y="1239837"/>
            <a:ext cx="1198563" cy="2674938"/>
          </a:xfrm>
          <a:custGeom>
            <a:avLst/>
            <a:gdLst>
              <a:gd name="T0" fmla="*/ 1 w 466"/>
              <a:gd name="T1" fmla="*/ 1041 h 1041"/>
              <a:gd name="T2" fmla="*/ 0 w 466"/>
              <a:gd name="T3" fmla="*/ 1041 h 1041"/>
              <a:gd name="T4" fmla="*/ 307 w 466"/>
              <a:gd name="T5" fmla="*/ 613 h 1041"/>
              <a:gd name="T6" fmla="*/ 465 w 466"/>
              <a:gd name="T7" fmla="*/ 0 h 1041"/>
              <a:gd name="T8" fmla="*/ 466 w 466"/>
              <a:gd name="T9" fmla="*/ 0 h 1041"/>
              <a:gd name="T10" fmla="*/ 308 w 466"/>
              <a:gd name="T11" fmla="*/ 613 h 1041"/>
              <a:gd name="T12" fmla="*/ 1 w 466"/>
              <a:gd name="T13" fmla="*/ 1041 h 1041"/>
            </a:gdLst>
            <a:ahLst/>
            <a:cxnLst>
              <a:cxn ang="0">
                <a:pos x="T0" y="T1"/>
              </a:cxn>
              <a:cxn ang="0">
                <a:pos x="T2" y="T3"/>
              </a:cxn>
              <a:cxn ang="0">
                <a:pos x="T4" y="T5"/>
              </a:cxn>
              <a:cxn ang="0">
                <a:pos x="T6" y="T7"/>
              </a:cxn>
              <a:cxn ang="0">
                <a:pos x="T8" y="T9"/>
              </a:cxn>
              <a:cxn ang="0">
                <a:pos x="T10" y="T11"/>
              </a:cxn>
              <a:cxn ang="0">
                <a:pos x="T12" y="T13"/>
              </a:cxn>
            </a:cxnLst>
            <a:rect l="0" t="0" r="r" b="b"/>
            <a:pathLst>
              <a:path w="466" h="1041">
                <a:moveTo>
                  <a:pt x="1" y="1041"/>
                </a:moveTo>
                <a:cubicBezTo>
                  <a:pt x="0" y="1041"/>
                  <a:pt x="0" y="1041"/>
                  <a:pt x="0" y="1041"/>
                </a:cubicBezTo>
                <a:cubicBezTo>
                  <a:pt x="120" y="932"/>
                  <a:pt x="226" y="784"/>
                  <a:pt x="307" y="613"/>
                </a:cubicBezTo>
                <a:cubicBezTo>
                  <a:pt x="403" y="412"/>
                  <a:pt x="458" y="200"/>
                  <a:pt x="465" y="0"/>
                </a:cubicBezTo>
                <a:cubicBezTo>
                  <a:pt x="466" y="0"/>
                  <a:pt x="466" y="0"/>
                  <a:pt x="466" y="0"/>
                </a:cubicBezTo>
                <a:cubicBezTo>
                  <a:pt x="458" y="200"/>
                  <a:pt x="404" y="412"/>
                  <a:pt x="308" y="613"/>
                </a:cubicBezTo>
                <a:cubicBezTo>
                  <a:pt x="226" y="784"/>
                  <a:pt x="120" y="932"/>
                  <a:pt x="1" y="1041"/>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2" name="Freeform 70"/>
          <p:cNvSpPr>
            <a:spLocks/>
          </p:cNvSpPr>
          <p:nvPr/>
        </p:nvSpPr>
        <p:spPr bwMode="auto">
          <a:xfrm>
            <a:off x="3456442" y="627062"/>
            <a:ext cx="1485900" cy="974725"/>
          </a:xfrm>
          <a:custGeom>
            <a:avLst/>
            <a:gdLst>
              <a:gd name="T0" fmla="*/ 577 w 578"/>
              <a:gd name="T1" fmla="*/ 379 h 379"/>
              <a:gd name="T2" fmla="*/ 359 w 578"/>
              <a:gd name="T3" fmla="*/ 108 h 379"/>
              <a:gd name="T4" fmla="*/ 0 w 578"/>
              <a:gd name="T5" fmla="*/ 0 h 379"/>
              <a:gd name="T6" fmla="*/ 1 w 578"/>
              <a:gd name="T7" fmla="*/ 0 h 379"/>
              <a:gd name="T8" fmla="*/ 360 w 578"/>
              <a:gd name="T9" fmla="*/ 107 h 379"/>
              <a:gd name="T10" fmla="*/ 508 w 578"/>
              <a:gd name="T11" fmla="*/ 219 h 379"/>
              <a:gd name="T12" fmla="*/ 578 w 578"/>
              <a:gd name="T13" fmla="*/ 379 h 379"/>
              <a:gd name="T14" fmla="*/ 577 w 578"/>
              <a:gd name="T15" fmla="*/ 379 h 3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8" h="379">
                <a:moveTo>
                  <a:pt x="577" y="379"/>
                </a:moveTo>
                <a:cubicBezTo>
                  <a:pt x="570" y="231"/>
                  <a:pt x="422" y="140"/>
                  <a:pt x="359" y="108"/>
                </a:cubicBezTo>
                <a:cubicBezTo>
                  <a:pt x="262" y="58"/>
                  <a:pt x="148" y="24"/>
                  <a:pt x="0" y="0"/>
                </a:cubicBezTo>
                <a:cubicBezTo>
                  <a:pt x="1" y="0"/>
                  <a:pt x="1" y="0"/>
                  <a:pt x="1" y="0"/>
                </a:cubicBezTo>
                <a:cubicBezTo>
                  <a:pt x="148" y="23"/>
                  <a:pt x="262" y="57"/>
                  <a:pt x="360" y="107"/>
                </a:cubicBezTo>
                <a:cubicBezTo>
                  <a:pt x="419" y="138"/>
                  <a:pt x="470" y="176"/>
                  <a:pt x="508" y="219"/>
                </a:cubicBezTo>
                <a:cubicBezTo>
                  <a:pt x="551" y="269"/>
                  <a:pt x="575" y="323"/>
                  <a:pt x="578" y="379"/>
                </a:cubicBezTo>
                <a:lnTo>
                  <a:pt x="577" y="379"/>
                </a:ln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 name="Freeform 71"/>
          <p:cNvSpPr>
            <a:spLocks/>
          </p:cNvSpPr>
          <p:nvPr/>
        </p:nvSpPr>
        <p:spPr bwMode="auto">
          <a:xfrm>
            <a:off x="2600779" y="1239837"/>
            <a:ext cx="3522663" cy="1325563"/>
          </a:xfrm>
          <a:custGeom>
            <a:avLst/>
            <a:gdLst>
              <a:gd name="T0" fmla="*/ 0 w 1370"/>
              <a:gd name="T1" fmla="*/ 516 h 516"/>
              <a:gd name="T2" fmla="*/ 0 w 1370"/>
              <a:gd name="T3" fmla="*/ 515 h 516"/>
              <a:gd name="T4" fmla="*/ 529 w 1370"/>
              <a:gd name="T5" fmla="*/ 319 h 516"/>
              <a:gd name="T6" fmla="*/ 860 w 1370"/>
              <a:gd name="T7" fmla="*/ 204 h 516"/>
              <a:gd name="T8" fmla="*/ 1008 w 1370"/>
              <a:gd name="T9" fmla="*/ 153 h 516"/>
              <a:gd name="T10" fmla="*/ 1034 w 1370"/>
              <a:gd name="T11" fmla="*/ 144 h 516"/>
              <a:gd name="T12" fmla="*/ 1180 w 1370"/>
              <a:gd name="T13" fmla="*/ 92 h 516"/>
              <a:gd name="T14" fmla="*/ 1296 w 1370"/>
              <a:gd name="T15" fmla="*/ 48 h 516"/>
              <a:gd name="T16" fmla="*/ 1369 w 1370"/>
              <a:gd name="T17" fmla="*/ 5 h 516"/>
              <a:gd name="T18" fmla="*/ 1369 w 1370"/>
              <a:gd name="T19" fmla="*/ 1 h 516"/>
              <a:gd name="T20" fmla="*/ 1370 w 1370"/>
              <a:gd name="T21" fmla="*/ 0 h 516"/>
              <a:gd name="T22" fmla="*/ 1370 w 1370"/>
              <a:gd name="T23" fmla="*/ 5 h 516"/>
              <a:gd name="T24" fmla="*/ 1296 w 1370"/>
              <a:gd name="T25" fmla="*/ 48 h 516"/>
              <a:gd name="T26" fmla="*/ 1180 w 1370"/>
              <a:gd name="T27" fmla="*/ 93 h 516"/>
              <a:gd name="T28" fmla="*/ 1035 w 1370"/>
              <a:gd name="T29" fmla="*/ 144 h 516"/>
              <a:gd name="T30" fmla="*/ 1008 w 1370"/>
              <a:gd name="T31" fmla="*/ 154 h 516"/>
              <a:gd name="T32" fmla="*/ 860 w 1370"/>
              <a:gd name="T33" fmla="*/ 205 h 516"/>
              <a:gd name="T34" fmla="*/ 530 w 1370"/>
              <a:gd name="T35" fmla="*/ 320 h 516"/>
              <a:gd name="T36" fmla="*/ 0 w 1370"/>
              <a:gd name="T37" fmla="*/ 51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70" h="516">
                <a:moveTo>
                  <a:pt x="0" y="516"/>
                </a:moveTo>
                <a:cubicBezTo>
                  <a:pt x="0" y="515"/>
                  <a:pt x="0" y="515"/>
                  <a:pt x="0" y="515"/>
                </a:cubicBezTo>
                <a:cubicBezTo>
                  <a:pt x="161" y="452"/>
                  <a:pt x="334" y="388"/>
                  <a:pt x="529" y="319"/>
                </a:cubicBezTo>
                <a:cubicBezTo>
                  <a:pt x="645" y="278"/>
                  <a:pt x="754" y="240"/>
                  <a:pt x="860" y="204"/>
                </a:cubicBezTo>
                <a:cubicBezTo>
                  <a:pt x="912" y="186"/>
                  <a:pt x="960" y="169"/>
                  <a:pt x="1008" y="153"/>
                </a:cubicBezTo>
                <a:cubicBezTo>
                  <a:pt x="1017" y="150"/>
                  <a:pt x="1026" y="147"/>
                  <a:pt x="1034" y="144"/>
                </a:cubicBezTo>
                <a:cubicBezTo>
                  <a:pt x="1087" y="125"/>
                  <a:pt x="1136" y="108"/>
                  <a:pt x="1180" y="92"/>
                </a:cubicBezTo>
                <a:cubicBezTo>
                  <a:pt x="1230" y="74"/>
                  <a:pt x="1267" y="60"/>
                  <a:pt x="1296" y="48"/>
                </a:cubicBezTo>
                <a:cubicBezTo>
                  <a:pt x="1341" y="29"/>
                  <a:pt x="1366" y="14"/>
                  <a:pt x="1369" y="5"/>
                </a:cubicBezTo>
                <a:cubicBezTo>
                  <a:pt x="1370" y="3"/>
                  <a:pt x="1370" y="2"/>
                  <a:pt x="1369" y="1"/>
                </a:cubicBezTo>
                <a:cubicBezTo>
                  <a:pt x="1370" y="0"/>
                  <a:pt x="1370" y="0"/>
                  <a:pt x="1370" y="0"/>
                </a:cubicBezTo>
                <a:cubicBezTo>
                  <a:pt x="1370" y="2"/>
                  <a:pt x="1370" y="3"/>
                  <a:pt x="1370" y="5"/>
                </a:cubicBezTo>
                <a:cubicBezTo>
                  <a:pt x="1366" y="15"/>
                  <a:pt x="1342" y="29"/>
                  <a:pt x="1296" y="48"/>
                </a:cubicBezTo>
                <a:cubicBezTo>
                  <a:pt x="1267" y="60"/>
                  <a:pt x="1230" y="74"/>
                  <a:pt x="1180" y="93"/>
                </a:cubicBezTo>
                <a:cubicBezTo>
                  <a:pt x="1137" y="109"/>
                  <a:pt x="1087" y="126"/>
                  <a:pt x="1035" y="144"/>
                </a:cubicBezTo>
                <a:cubicBezTo>
                  <a:pt x="1026" y="147"/>
                  <a:pt x="1017" y="150"/>
                  <a:pt x="1008" y="154"/>
                </a:cubicBezTo>
                <a:cubicBezTo>
                  <a:pt x="961" y="170"/>
                  <a:pt x="912" y="187"/>
                  <a:pt x="860" y="205"/>
                </a:cubicBezTo>
                <a:cubicBezTo>
                  <a:pt x="755" y="241"/>
                  <a:pt x="646" y="279"/>
                  <a:pt x="530" y="320"/>
                </a:cubicBezTo>
                <a:cubicBezTo>
                  <a:pt x="335" y="389"/>
                  <a:pt x="161" y="453"/>
                  <a:pt x="0" y="516"/>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72"/>
          <p:cNvSpPr>
            <a:spLocks/>
          </p:cNvSpPr>
          <p:nvPr/>
        </p:nvSpPr>
        <p:spPr bwMode="auto">
          <a:xfrm>
            <a:off x="3899354" y="1016000"/>
            <a:ext cx="2233613" cy="735013"/>
          </a:xfrm>
          <a:custGeom>
            <a:avLst/>
            <a:gdLst>
              <a:gd name="T0" fmla="*/ 0 w 869"/>
              <a:gd name="T1" fmla="*/ 286 h 286"/>
              <a:gd name="T2" fmla="*/ 0 w 869"/>
              <a:gd name="T3" fmla="*/ 285 h 286"/>
              <a:gd name="T4" fmla="*/ 332 w 869"/>
              <a:gd name="T5" fmla="*/ 106 h 286"/>
              <a:gd name="T6" fmla="*/ 631 w 869"/>
              <a:gd name="T7" fmla="*/ 14 h 286"/>
              <a:gd name="T8" fmla="*/ 817 w 869"/>
              <a:gd name="T9" fmla="*/ 18 h 286"/>
              <a:gd name="T10" fmla="*/ 865 w 869"/>
              <a:gd name="T11" fmla="*/ 88 h 286"/>
              <a:gd name="T12" fmla="*/ 864 w 869"/>
              <a:gd name="T13" fmla="*/ 87 h 286"/>
              <a:gd name="T14" fmla="*/ 817 w 869"/>
              <a:gd name="T15" fmla="*/ 19 h 286"/>
              <a:gd name="T16" fmla="*/ 631 w 869"/>
              <a:gd name="T17" fmla="*/ 14 h 286"/>
              <a:gd name="T18" fmla="*/ 332 w 869"/>
              <a:gd name="T19" fmla="*/ 107 h 286"/>
              <a:gd name="T20" fmla="*/ 0 w 869"/>
              <a:gd name="T21" fmla="*/ 28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9" h="286">
                <a:moveTo>
                  <a:pt x="0" y="286"/>
                </a:moveTo>
                <a:cubicBezTo>
                  <a:pt x="0" y="285"/>
                  <a:pt x="0" y="285"/>
                  <a:pt x="0" y="285"/>
                </a:cubicBezTo>
                <a:cubicBezTo>
                  <a:pt x="110" y="213"/>
                  <a:pt x="221" y="153"/>
                  <a:pt x="332" y="106"/>
                </a:cubicBezTo>
                <a:cubicBezTo>
                  <a:pt x="441" y="59"/>
                  <a:pt x="542" y="28"/>
                  <a:pt x="631" y="14"/>
                </a:cubicBezTo>
                <a:cubicBezTo>
                  <a:pt x="712" y="0"/>
                  <a:pt x="775" y="2"/>
                  <a:pt x="817" y="18"/>
                </a:cubicBezTo>
                <a:cubicBezTo>
                  <a:pt x="850" y="31"/>
                  <a:pt x="869" y="60"/>
                  <a:pt x="865" y="88"/>
                </a:cubicBezTo>
                <a:cubicBezTo>
                  <a:pt x="864" y="87"/>
                  <a:pt x="864" y="87"/>
                  <a:pt x="864" y="87"/>
                </a:cubicBezTo>
                <a:cubicBezTo>
                  <a:pt x="869" y="60"/>
                  <a:pt x="849" y="31"/>
                  <a:pt x="817" y="19"/>
                </a:cubicBezTo>
                <a:cubicBezTo>
                  <a:pt x="775" y="3"/>
                  <a:pt x="712" y="1"/>
                  <a:pt x="631" y="14"/>
                </a:cubicBezTo>
                <a:cubicBezTo>
                  <a:pt x="542" y="29"/>
                  <a:pt x="441" y="60"/>
                  <a:pt x="332" y="107"/>
                </a:cubicBezTo>
                <a:cubicBezTo>
                  <a:pt x="222" y="154"/>
                  <a:pt x="110" y="214"/>
                  <a:pt x="0" y="286"/>
                </a:cubicBez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73"/>
          <p:cNvSpPr>
            <a:spLocks/>
          </p:cNvSpPr>
          <p:nvPr/>
        </p:nvSpPr>
        <p:spPr bwMode="auto">
          <a:xfrm>
            <a:off x="4753429" y="147637"/>
            <a:ext cx="1379538" cy="1092200"/>
          </a:xfrm>
          <a:custGeom>
            <a:avLst/>
            <a:gdLst>
              <a:gd name="T0" fmla="*/ 532 w 537"/>
              <a:gd name="T1" fmla="*/ 425 h 425"/>
              <a:gd name="T2" fmla="*/ 494 w 537"/>
              <a:gd name="T3" fmla="*/ 175 h 425"/>
              <a:gd name="T4" fmla="*/ 363 w 537"/>
              <a:gd name="T5" fmla="*/ 23 h 425"/>
              <a:gd name="T6" fmla="*/ 180 w 537"/>
              <a:gd name="T7" fmla="*/ 28 h 425"/>
              <a:gd name="T8" fmla="*/ 1 w 537"/>
              <a:gd name="T9" fmla="*/ 144 h 425"/>
              <a:gd name="T10" fmla="*/ 0 w 537"/>
              <a:gd name="T11" fmla="*/ 144 h 425"/>
              <a:gd name="T12" fmla="*/ 179 w 537"/>
              <a:gd name="T13" fmla="*/ 27 h 425"/>
              <a:gd name="T14" fmla="*/ 363 w 537"/>
              <a:gd name="T15" fmla="*/ 23 h 425"/>
              <a:gd name="T16" fmla="*/ 495 w 537"/>
              <a:gd name="T17" fmla="*/ 175 h 425"/>
              <a:gd name="T18" fmla="*/ 533 w 537"/>
              <a:gd name="T19" fmla="*/ 425 h 425"/>
              <a:gd name="T20" fmla="*/ 532 w 537"/>
              <a:gd name="T21"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7" h="425">
                <a:moveTo>
                  <a:pt x="532" y="425"/>
                </a:moveTo>
                <a:cubicBezTo>
                  <a:pt x="536" y="335"/>
                  <a:pt x="523" y="246"/>
                  <a:pt x="494" y="175"/>
                </a:cubicBezTo>
                <a:cubicBezTo>
                  <a:pt x="464" y="99"/>
                  <a:pt x="418" y="47"/>
                  <a:pt x="363" y="23"/>
                </a:cubicBezTo>
                <a:cubicBezTo>
                  <a:pt x="311" y="1"/>
                  <a:pt x="247" y="3"/>
                  <a:pt x="180" y="28"/>
                </a:cubicBezTo>
                <a:cubicBezTo>
                  <a:pt x="119" y="50"/>
                  <a:pt x="55" y="91"/>
                  <a:pt x="1" y="144"/>
                </a:cubicBezTo>
                <a:cubicBezTo>
                  <a:pt x="0" y="144"/>
                  <a:pt x="0" y="144"/>
                  <a:pt x="0" y="144"/>
                </a:cubicBezTo>
                <a:cubicBezTo>
                  <a:pt x="55" y="91"/>
                  <a:pt x="118" y="49"/>
                  <a:pt x="179" y="27"/>
                </a:cubicBezTo>
                <a:cubicBezTo>
                  <a:pt x="247" y="2"/>
                  <a:pt x="311" y="0"/>
                  <a:pt x="363" y="23"/>
                </a:cubicBezTo>
                <a:cubicBezTo>
                  <a:pt x="419" y="46"/>
                  <a:pt x="464" y="99"/>
                  <a:pt x="495" y="175"/>
                </a:cubicBezTo>
                <a:cubicBezTo>
                  <a:pt x="524" y="246"/>
                  <a:pt x="537" y="335"/>
                  <a:pt x="533" y="425"/>
                </a:cubicBezTo>
                <a:lnTo>
                  <a:pt x="532" y="425"/>
                </a:lnTo>
                <a:close/>
              </a:path>
            </a:pathLst>
          </a:custGeom>
          <a:solidFill>
            <a:schemeClr val="bg1">
              <a:lumMod val="95000"/>
            </a:schemeClr>
          </a:solidFill>
          <a:ln w="317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 name="椭圆 47"/>
          <p:cNvSpPr/>
          <p:nvPr/>
        </p:nvSpPr>
        <p:spPr>
          <a:xfrm>
            <a:off x="1398510" y="1393778"/>
            <a:ext cx="2204282" cy="2204282"/>
          </a:xfrm>
          <a:prstGeom prst="ellipse">
            <a:avLst/>
          </a:prstGeom>
          <a:gradFill flip="none" rotWithShape="1">
            <a:gsLst>
              <a:gs pos="0">
                <a:schemeClr val="bg1"/>
              </a:gs>
              <a:gs pos="36000">
                <a:schemeClr val="bg1"/>
              </a:gs>
              <a:gs pos="100000">
                <a:srgbClr val="C7C7C7"/>
              </a:gs>
            </a:gsLst>
            <a:lin ang="13500000" scaled="1"/>
            <a:tileRect/>
          </a:gradFill>
          <a:ln w="25400">
            <a:solidFill>
              <a:schemeClr val="bg1"/>
            </a:solidFill>
          </a:ln>
          <a:effectLst>
            <a:outerShdw blurRad="558800" dist="7112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52" name="椭圆 51"/>
          <p:cNvSpPr/>
          <p:nvPr/>
        </p:nvSpPr>
        <p:spPr>
          <a:xfrm>
            <a:off x="3429225" y="3500453"/>
            <a:ext cx="482240" cy="482240"/>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53" name="同心圆 52"/>
          <p:cNvSpPr/>
          <p:nvPr/>
        </p:nvSpPr>
        <p:spPr>
          <a:xfrm>
            <a:off x="4143690" y="1886068"/>
            <a:ext cx="179096" cy="179096"/>
          </a:xfrm>
          <a:prstGeom prst="donu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4" name="同心圆 53"/>
          <p:cNvSpPr/>
          <p:nvPr/>
        </p:nvSpPr>
        <p:spPr>
          <a:xfrm>
            <a:off x="5023291" y="1581933"/>
            <a:ext cx="179096" cy="179096"/>
          </a:xfrm>
          <a:prstGeom prst="donut">
            <a:avLst/>
          </a:prstGeom>
          <a:solidFill>
            <a:srgbClr val="2F416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3600">
              <a:solidFill>
                <a:schemeClr val="bg1"/>
              </a:solidFill>
              <a:latin typeface="微软雅黑" pitchFamily="34" charset="-122"/>
              <a:ea typeface="微软雅黑" pitchFamily="34" charset="-122"/>
            </a:endParaRPr>
          </a:p>
        </p:txBody>
      </p:sp>
      <p:sp>
        <p:nvSpPr>
          <p:cNvPr id="55" name="同心圆 54"/>
          <p:cNvSpPr/>
          <p:nvPr/>
        </p:nvSpPr>
        <p:spPr>
          <a:xfrm>
            <a:off x="4576569" y="200025"/>
            <a:ext cx="179096" cy="179096"/>
          </a:xfrm>
          <a:prstGeom prst="donut">
            <a:avLst/>
          </a:prstGeom>
          <a:solidFill>
            <a:srgbClr val="2F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同心圆 55"/>
          <p:cNvSpPr/>
          <p:nvPr/>
        </p:nvSpPr>
        <p:spPr>
          <a:xfrm>
            <a:off x="5491140" y="485774"/>
            <a:ext cx="179096" cy="179096"/>
          </a:xfrm>
          <a:prstGeom prst="donu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同心圆 56"/>
          <p:cNvSpPr/>
          <p:nvPr/>
        </p:nvSpPr>
        <p:spPr>
          <a:xfrm>
            <a:off x="4239371" y="4069053"/>
            <a:ext cx="179096" cy="179096"/>
          </a:xfrm>
          <a:prstGeom prst="donut">
            <a:avLst/>
          </a:prstGeom>
          <a:solidFill>
            <a:srgbClr val="2F416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3600">
              <a:solidFill>
                <a:schemeClr val="bg1"/>
              </a:solidFill>
              <a:latin typeface="微软雅黑" pitchFamily="34" charset="-122"/>
              <a:ea typeface="微软雅黑" pitchFamily="34" charset="-122"/>
            </a:endParaRPr>
          </a:p>
        </p:txBody>
      </p:sp>
      <p:sp>
        <p:nvSpPr>
          <p:cNvPr id="59" name="同心圆 58"/>
          <p:cNvSpPr/>
          <p:nvPr/>
        </p:nvSpPr>
        <p:spPr>
          <a:xfrm>
            <a:off x="152207" y="5943892"/>
            <a:ext cx="179096" cy="179096"/>
          </a:xfrm>
          <a:prstGeom prst="donu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ndParaRPr>
          </a:p>
        </p:txBody>
      </p:sp>
      <p:sp>
        <p:nvSpPr>
          <p:cNvPr id="62" name="椭圆 61"/>
          <p:cNvSpPr/>
          <p:nvPr/>
        </p:nvSpPr>
        <p:spPr>
          <a:xfrm>
            <a:off x="4097972" y="2288946"/>
            <a:ext cx="482240" cy="482240"/>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65" name="椭圆 64"/>
          <p:cNvSpPr/>
          <p:nvPr/>
        </p:nvSpPr>
        <p:spPr>
          <a:xfrm>
            <a:off x="4030820" y="993546"/>
            <a:ext cx="482240" cy="482240"/>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190500" dist="2032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8" name="椭圆 67"/>
          <p:cNvSpPr/>
          <p:nvPr/>
        </p:nvSpPr>
        <p:spPr>
          <a:xfrm>
            <a:off x="3336699" y="4736101"/>
            <a:ext cx="482240" cy="482240"/>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190500" dist="2032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1" name="椭圆 70"/>
          <p:cNvSpPr/>
          <p:nvPr/>
        </p:nvSpPr>
        <p:spPr>
          <a:xfrm>
            <a:off x="1973599" y="726349"/>
            <a:ext cx="713791" cy="713791"/>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6" name="椭圆 95"/>
          <p:cNvSpPr/>
          <p:nvPr/>
        </p:nvSpPr>
        <p:spPr>
          <a:xfrm>
            <a:off x="1725657" y="4464136"/>
            <a:ext cx="482240" cy="482240"/>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97" name="同心圆 96"/>
          <p:cNvSpPr/>
          <p:nvPr/>
        </p:nvSpPr>
        <p:spPr>
          <a:xfrm>
            <a:off x="3803054" y="1659085"/>
            <a:ext cx="179096" cy="179096"/>
          </a:xfrm>
          <a:prstGeom prst="donut">
            <a:avLst/>
          </a:prstGeom>
          <a:solidFill>
            <a:srgbClr val="2F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9" name="文本框 98"/>
          <p:cNvSpPr txBox="1"/>
          <p:nvPr/>
        </p:nvSpPr>
        <p:spPr>
          <a:xfrm>
            <a:off x="5169795" y="2883044"/>
            <a:ext cx="6853158" cy="707886"/>
          </a:xfrm>
          <a:prstGeom prst="rect">
            <a:avLst/>
          </a:prstGeom>
          <a:noFill/>
        </p:spPr>
        <p:txBody>
          <a:bodyPr wrap="none" rtlCol="0" anchor="ctr">
            <a:spAutoFit/>
          </a:bodyPr>
          <a:lstStyle/>
          <a:p>
            <a:pPr algn="ctr"/>
            <a:r>
              <a:rPr lang="zh-CN" altLang="en-US" sz="4000" b="1" dirty="0" smtClean="0">
                <a:solidFill>
                  <a:srgbClr val="002060"/>
                </a:solidFill>
                <a:latin typeface="微软雅黑" panose="020B0503020204020204" pitchFamily="34" charset="-122"/>
                <a:ea typeface="微软雅黑" panose="020B0503020204020204" pitchFamily="34" charset="-122"/>
              </a:rPr>
              <a:t>基于微信的会议登记管理系统</a:t>
            </a:r>
            <a:endParaRPr lang="zh-CN" altLang="en-US" sz="4000" b="1" dirty="0">
              <a:solidFill>
                <a:srgbClr val="002060"/>
              </a:solidFill>
              <a:latin typeface="微软雅黑" panose="020B0503020204020204" pitchFamily="34" charset="-122"/>
              <a:ea typeface="微软雅黑" panose="020B0503020204020204" pitchFamily="34" charset="-122"/>
            </a:endParaRPr>
          </a:p>
        </p:txBody>
      </p:sp>
      <p:sp>
        <p:nvSpPr>
          <p:cNvPr id="100" name="圆角矩形 99"/>
          <p:cNvSpPr/>
          <p:nvPr/>
        </p:nvSpPr>
        <p:spPr>
          <a:xfrm>
            <a:off x="7362952" y="4591051"/>
            <a:ext cx="3895598" cy="1114424"/>
          </a:xfrm>
          <a:prstGeom prst="roundRect">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zh-CN" altLang="en-US" sz="1600" dirty="0"/>
              <a:t>答辩</a:t>
            </a:r>
            <a:r>
              <a:rPr lang="zh-CN" altLang="en-US" sz="1600" dirty="0" smtClean="0"/>
              <a:t>人：王明雪 </a:t>
            </a:r>
            <a:r>
              <a:rPr lang="zh-CN" altLang="en-US" sz="1600" dirty="0" smtClean="0"/>
              <a:t>     </a:t>
            </a:r>
            <a:endParaRPr lang="en-US" altLang="zh-CN" sz="1600" dirty="0" smtClean="0"/>
          </a:p>
          <a:p>
            <a:pPr algn="ctr"/>
            <a:r>
              <a:rPr lang="zh-CN" altLang="en-US" sz="1600" dirty="0" smtClean="0"/>
              <a:t>指导</a:t>
            </a:r>
            <a:r>
              <a:rPr lang="zh-CN" altLang="en-US" sz="1600" dirty="0" smtClean="0"/>
              <a:t>老师：张大</a:t>
            </a:r>
            <a:r>
              <a:rPr lang="zh-CN" altLang="en-US" sz="1600" dirty="0" smtClean="0"/>
              <a:t>伟</a:t>
            </a:r>
            <a:endParaRPr lang="en-US" altLang="zh-CN" sz="1600" dirty="0" smtClean="0"/>
          </a:p>
          <a:p>
            <a:pPr algn="ctr"/>
            <a:r>
              <a:rPr lang="en-US" altLang="zh-CN" sz="1600" dirty="0" smtClean="0"/>
              <a:t>15</a:t>
            </a:r>
            <a:r>
              <a:rPr lang="zh-CN" altLang="en-US" sz="1600" dirty="0" smtClean="0"/>
              <a:t>级嵌入式</a:t>
            </a:r>
            <a:endParaRPr lang="en-US" altLang="zh-CN" sz="1600" dirty="0" smtClean="0"/>
          </a:p>
          <a:p>
            <a:pPr algn="ctr"/>
            <a:r>
              <a:rPr lang="zh-CN" altLang="en-US" sz="1600" dirty="0" smtClean="0"/>
              <a:t> </a:t>
            </a:r>
            <a:r>
              <a:rPr lang="en-US" altLang="zh-CN" sz="1600" dirty="0" smtClean="0"/>
              <a:t> </a:t>
            </a:r>
            <a:endParaRPr lang="zh-CN" altLang="en-US" sz="1600" dirty="0"/>
          </a:p>
        </p:txBody>
      </p:sp>
      <p:pic>
        <p:nvPicPr>
          <p:cNvPr id="2" name="bgm">
            <a:hlinkClick r:id="" action="ppaction://media"/>
          </p:cNvPr>
          <p:cNvPicPr>
            <a:picLocks noChangeAspect="1"/>
          </p:cNvPicPr>
          <p:nvPr>
            <a:audioFile r:link="rId1"/>
            <p:extLst>
              <p:ext uri="{DAA4B4D4-6D71-4841-9C94-3DE7FCFB9230}">
                <p14:media xmlns="" xmlns:p14="http://schemas.microsoft.com/office/powerpoint/2010/main" r:embed="rId3"/>
              </p:ext>
            </p:extLst>
          </p:nvPr>
        </p:nvPicPr>
        <p:blipFill>
          <a:blip r:embed="rId4" cstate="print"/>
          <a:stretch>
            <a:fillRect/>
          </a:stretch>
        </p:blipFill>
        <p:spPr>
          <a:xfrm>
            <a:off x="12306300" y="-73025"/>
            <a:ext cx="609600" cy="609600"/>
          </a:xfrm>
          <a:prstGeom prst="rect">
            <a:avLst/>
          </a:prstGeom>
        </p:spPr>
      </p:pic>
    </p:spTree>
    <p:extLst>
      <p:ext uri="{BB962C8B-B14F-4D97-AF65-F5344CB8AC3E}">
        <p14:creationId xmlns="" xmlns:p14="http://schemas.microsoft.com/office/powerpoint/2010/main" val="12343391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3" presetClass="entr" presetSubtype="272" fill="hold" grpId="0" nodeType="withEffect">
                                  <p:stCondLst>
                                    <p:cond delay="0"/>
                                  </p:stCondLst>
                                  <p:childTnLst>
                                    <p:set>
                                      <p:cBhvr>
                                        <p:cTn id="8" dur="1" fill="hold">
                                          <p:stCondLst>
                                            <p:cond delay="0"/>
                                          </p:stCondLst>
                                        </p:cTn>
                                        <p:tgtEl>
                                          <p:spTgt spid="48"/>
                                        </p:tgtEl>
                                        <p:attrNameLst>
                                          <p:attrName>style.visibility</p:attrName>
                                        </p:attrNameLst>
                                      </p:cBhvr>
                                      <p:to>
                                        <p:strVal val="visible"/>
                                      </p:to>
                                    </p:set>
                                    <p:anim calcmode="lin" valueType="num">
                                      <p:cBhvr>
                                        <p:cTn id="9" dur="1000" fill="hold"/>
                                        <p:tgtEl>
                                          <p:spTgt spid="48"/>
                                        </p:tgtEl>
                                        <p:attrNameLst>
                                          <p:attrName>ppt_w</p:attrName>
                                        </p:attrNameLst>
                                      </p:cBhvr>
                                      <p:tavLst>
                                        <p:tav tm="0">
                                          <p:val>
                                            <p:strVal val="2/3*#ppt_w"/>
                                          </p:val>
                                        </p:tav>
                                        <p:tav tm="100000">
                                          <p:val>
                                            <p:strVal val="#ppt_w"/>
                                          </p:val>
                                        </p:tav>
                                      </p:tavLst>
                                    </p:anim>
                                    <p:anim calcmode="lin" valueType="num">
                                      <p:cBhvr>
                                        <p:cTn id="10" dur="1000" fill="hold"/>
                                        <p:tgtEl>
                                          <p:spTgt spid="48"/>
                                        </p:tgtEl>
                                        <p:attrNameLst>
                                          <p:attrName>ppt_h</p:attrName>
                                        </p:attrNameLst>
                                      </p:cBhvr>
                                      <p:tavLst>
                                        <p:tav tm="0">
                                          <p:val>
                                            <p:strVal val="2/3*#ppt_h"/>
                                          </p:val>
                                        </p:tav>
                                        <p:tav tm="100000">
                                          <p:val>
                                            <p:strVal val="#ppt_h"/>
                                          </p:val>
                                        </p:tav>
                                      </p:tavLst>
                                    </p:anim>
                                  </p:childTnLst>
                                </p:cTn>
                              </p:par>
                              <p:par>
                                <p:cTn id="11" presetID="23" presetClass="entr" presetSubtype="528"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anim calcmode="lin" valueType="num">
                                      <p:cBhvr>
                                        <p:cTn id="13" dur="1000" fill="hold"/>
                                        <p:tgtEl>
                                          <p:spTgt spid="54"/>
                                        </p:tgtEl>
                                        <p:attrNameLst>
                                          <p:attrName>ppt_w</p:attrName>
                                        </p:attrNameLst>
                                      </p:cBhvr>
                                      <p:tavLst>
                                        <p:tav tm="0">
                                          <p:val>
                                            <p:fltVal val="0"/>
                                          </p:val>
                                        </p:tav>
                                        <p:tav tm="100000">
                                          <p:val>
                                            <p:strVal val="#ppt_w"/>
                                          </p:val>
                                        </p:tav>
                                      </p:tavLst>
                                    </p:anim>
                                    <p:anim calcmode="lin" valueType="num">
                                      <p:cBhvr>
                                        <p:cTn id="14" dur="1000" fill="hold"/>
                                        <p:tgtEl>
                                          <p:spTgt spid="54"/>
                                        </p:tgtEl>
                                        <p:attrNameLst>
                                          <p:attrName>ppt_h</p:attrName>
                                        </p:attrNameLst>
                                      </p:cBhvr>
                                      <p:tavLst>
                                        <p:tav tm="0">
                                          <p:val>
                                            <p:fltVal val="0"/>
                                          </p:val>
                                        </p:tav>
                                        <p:tav tm="100000">
                                          <p:val>
                                            <p:strVal val="#ppt_h"/>
                                          </p:val>
                                        </p:tav>
                                      </p:tavLst>
                                    </p:anim>
                                    <p:anim calcmode="lin" valueType="num">
                                      <p:cBhvr>
                                        <p:cTn id="15" dur="1000" fill="hold"/>
                                        <p:tgtEl>
                                          <p:spTgt spid="54"/>
                                        </p:tgtEl>
                                        <p:attrNameLst>
                                          <p:attrName>ppt_x</p:attrName>
                                        </p:attrNameLst>
                                      </p:cBhvr>
                                      <p:tavLst>
                                        <p:tav tm="0">
                                          <p:val>
                                            <p:fltVal val="0.5"/>
                                          </p:val>
                                        </p:tav>
                                        <p:tav tm="100000">
                                          <p:val>
                                            <p:strVal val="#ppt_x"/>
                                          </p:val>
                                        </p:tav>
                                      </p:tavLst>
                                    </p:anim>
                                    <p:anim calcmode="lin" valueType="num">
                                      <p:cBhvr>
                                        <p:cTn id="16" dur="1000" fill="hold"/>
                                        <p:tgtEl>
                                          <p:spTgt spid="54"/>
                                        </p:tgtEl>
                                        <p:attrNameLst>
                                          <p:attrName>ppt_y</p:attrName>
                                        </p:attrNameLst>
                                      </p:cBhvr>
                                      <p:tavLst>
                                        <p:tav tm="0">
                                          <p:val>
                                            <p:fltVal val="0.5"/>
                                          </p:val>
                                        </p:tav>
                                        <p:tav tm="100000">
                                          <p:val>
                                            <p:strVal val="#ppt_y"/>
                                          </p:val>
                                        </p:tav>
                                      </p:tavLst>
                                    </p:anim>
                                  </p:childTnLst>
                                </p:cTn>
                              </p:par>
                              <p:par>
                                <p:cTn id="17" presetID="23" presetClass="entr" presetSubtype="528" fill="hold" grpId="0" nodeType="withEffect">
                                  <p:stCondLst>
                                    <p:cond delay="100"/>
                                  </p:stCondLst>
                                  <p:childTnLst>
                                    <p:set>
                                      <p:cBhvr>
                                        <p:cTn id="18" dur="1" fill="hold">
                                          <p:stCondLst>
                                            <p:cond delay="0"/>
                                          </p:stCondLst>
                                        </p:cTn>
                                        <p:tgtEl>
                                          <p:spTgt spid="53"/>
                                        </p:tgtEl>
                                        <p:attrNameLst>
                                          <p:attrName>style.visibility</p:attrName>
                                        </p:attrNameLst>
                                      </p:cBhvr>
                                      <p:to>
                                        <p:strVal val="visible"/>
                                      </p:to>
                                    </p:set>
                                    <p:anim calcmode="lin" valueType="num">
                                      <p:cBhvr>
                                        <p:cTn id="19" dur="1000" fill="hold"/>
                                        <p:tgtEl>
                                          <p:spTgt spid="53"/>
                                        </p:tgtEl>
                                        <p:attrNameLst>
                                          <p:attrName>ppt_w</p:attrName>
                                        </p:attrNameLst>
                                      </p:cBhvr>
                                      <p:tavLst>
                                        <p:tav tm="0">
                                          <p:val>
                                            <p:fltVal val="0"/>
                                          </p:val>
                                        </p:tav>
                                        <p:tav tm="100000">
                                          <p:val>
                                            <p:strVal val="#ppt_w"/>
                                          </p:val>
                                        </p:tav>
                                      </p:tavLst>
                                    </p:anim>
                                    <p:anim calcmode="lin" valueType="num">
                                      <p:cBhvr>
                                        <p:cTn id="20" dur="1000" fill="hold"/>
                                        <p:tgtEl>
                                          <p:spTgt spid="53"/>
                                        </p:tgtEl>
                                        <p:attrNameLst>
                                          <p:attrName>ppt_h</p:attrName>
                                        </p:attrNameLst>
                                      </p:cBhvr>
                                      <p:tavLst>
                                        <p:tav tm="0">
                                          <p:val>
                                            <p:fltVal val="0"/>
                                          </p:val>
                                        </p:tav>
                                        <p:tav tm="100000">
                                          <p:val>
                                            <p:strVal val="#ppt_h"/>
                                          </p:val>
                                        </p:tav>
                                      </p:tavLst>
                                    </p:anim>
                                    <p:anim calcmode="lin" valueType="num">
                                      <p:cBhvr>
                                        <p:cTn id="21" dur="1000" fill="hold"/>
                                        <p:tgtEl>
                                          <p:spTgt spid="53"/>
                                        </p:tgtEl>
                                        <p:attrNameLst>
                                          <p:attrName>ppt_x</p:attrName>
                                        </p:attrNameLst>
                                      </p:cBhvr>
                                      <p:tavLst>
                                        <p:tav tm="0">
                                          <p:val>
                                            <p:fltVal val="0.5"/>
                                          </p:val>
                                        </p:tav>
                                        <p:tav tm="100000">
                                          <p:val>
                                            <p:strVal val="#ppt_x"/>
                                          </p:val>
                                        </p:tav>
                                      </p:tavLst>
                                    </p:anim>
                                    <p:anim calcmode="lin" valueType="num">
                                      <p:cBhvr>
                                        <p:cTn id="22" dur="1000" fill="hold"/>
                                        <p:tgtEl>
                                          <p:spTgt spid="53"/>
                                        </p:tgtEl>
                                        <p:attrNameLst>
                                          <p:attrName>ppt_y</p:attrName>
                                        </p:attrNameLst>
                                      </p:cBhvr>
                                      <p:tavLst>
                                        <p:tav tm="0">
                                          <p:val>
                                            <p:fltVal val="0.5"/>
                                          </p:val>
                                        </p:tav>
                                        <p:tav tm="100000">
                                          <p:val>
                                            <p:strVal val="#ppt_y"/>
                                          </p:val>
                                        </p:tav>
                                      </p:tavLst>
                                    </p:anim>
                                  </p:childTnLst>
                                </p:cTn>
                              </p:par>
                              <p:par>
                                <p:cTn id="23" presetID="23" presetClass="entr" presetSubtype="528" fill="hold" grpId="0" nodeType="withEffect">
                                  <p:stCondLst>
                                    <p:cond delay="200"/>
                                  </p:stCondLst>
                                  <p:childTnLst>
                                    <p:set>
                                      <p:cBhvr>
                                        <p:cTn id="24" dur="1" fill="hold">
                                          <p:stCondLst>
                                            <p:cond delay="0"/>
                                          </p:stCondLst>
                                        </p:cTn>
                                        <p:tgtEl>
                                          <p:spTgt spid="55"/>
                                        </p:tgtEl>
                                        <p:attrNameLst>
                                          <p:attrName>style.visibility</p:attrName>
                                        </p:attrNameLst>
                                      </p:cBhvr>
                                      <p:to>
                                        <p:strVal val="visible"/>
                                      </p:to>
                                    </p:set>
                                    <p:anim calcmode="lin" valueType="num">
                                      <p:cBhvr>
                                        <p:cTn id="25" dur="1000" fill="hold"/>
                                        <p:tgtEl>
                                          <p:spTgt spid="55"/>
                                        </p:tgtEl>
                                        <p:attrNameLst>
                                          <p:attrName>ppt_w</p:attrName>
                                        </p:attrNameLst>
                                      </p:cBhvr>
                                      <p:tavLst>
                                        <p:tav tm="0">
                                          <p:val>
                                            <p:fltVal val="0"/>
                                          </p:val>
                                        </p:tav>
                                        <p:tav tm="100000">
                                          <p:val>
                                            <p:strVal val="#ppt_w"/>
                                          </p:val>
                                        </p:tav>
                                      </p:tavLst>
                                    </p:anim>
                                    <p:anim calcmode="lin" valueType="num">
                                      <p:cBhvr>
                                        <p:cTn id="26" dur="1000" fill="hold"/>
                                        <p:tgtEl>
                                          <p:spTgt spid="55"/>
                                        </p:tgtEl>
                                        <p:attrNameLst>
                                          <p:attrName>ppt_h</p:attrName>
                                        </p:attrNameLst>
                                      </p:cBhvr>
                                      <p:tavLst>
                                        <p:tav tm="0">
                                          <p:val>
                                            <p:fltVal val="0"/>
                                          </p:val>
                                        </p:tav>
                                        <p:tav tm="100000">
                                          <p:val>
                                            <p:strVal val="#ppt_h"/>
                                          </p:val>
                                        </p:tav>
                                      </p:tavLst>
                                    </p:anim>
                                    <p:anim calcmode="lin" valueType="num">
                                      <p:cBhvr>
                                        <p:cTn id="27" dur="1000" fill="hold"/>
                                        <p:tgtEl>
                                          <p:spTgt spid="55"/>
                                        </p:tgtEl>
                                        <p:attrNameLst>
                                          <p:attrName>ppt_x</p:attrName>
                                        </p:attrNameLst>
                                      </p:cBhvr>
                                      <p:tavLst>
                                        <p:tav tm="0">
                                          <p:val>
                                            <p:fltVal val="0.5"/>
                                          </p:val>
                                        </p:tav>
                                        <p:tav tm="100000">
                                          <p:val>
                                            <p:strVal val="#ppt_x"/>
                                          </p:val>
                                        </p:tav>
                                      </p:tavLst>
                                    </p:anim>
                                    <p:anim calcmode="lin" valueType="num">
                                      <p:cBhvr>
                                        <p:cTn id="28" dur="1000" fill="hold"/>
                                        <p:tgtEl>
                                          <p:spTgt spid="55"/>
                                        </p:tgtEl>
                                        <p:attrNameLst>
                                          <p:attrName>ppt_y</p:attrName>
                                        </p:attrNameLst>
                                      </p:cBhvr>
                                      <p:tavLst>
                                        <p:tav tm="0">
                                          <p:val>
                                            <p:fltVal val="0.5"/>
                                          </p:val>
                                        </p:tav>
                                        <p:tav tm="100000">
                                          <p:val>
                                            <p:strVal val="#ppt_y"/>
                                          </p:val>
                                        </p:tav>
                                      </p:tavLst>
                                    </p:anim>
                                  </p:childTnLst>
                                </p:cTn>
                              </p:par>
                              <p:par>
                                <p:cTn id="29" presetID="23" presetClass="entr" presetSubtype="528" fill="hold" grpId="0" nodeType="withEffect">
                                  <p:stCondLst>
                                    <p:cond delay="300"/>
                                  </p:stCondLst>
                                  <p:childTnLst>
                                    <p:set>
                                      <p:cBhvr>
                                        <p:cTn id="30" dur="1" fill="hold">
                                          <p:stCondLst>
                                            <p:cond delay="0"/>
                                          </p:stCondLst>
                                        </p:cTn>
                                        <p:tgtEl>
                                          <p:spTgt spid="56"/>
                                        </p:tgtEl>
                                        <p:attrNameLst>
                                          <p:attrName>style.visibility</p:attrName>
                                        </p:attrNameLst>
                                      </p:cBhvr>
                                      <p:to>
                                        <p:strVal val="visible"/>
                                      </p:to>
                                    </p:set>
                                    <p:anim calcmode="lin" valueType="num">
                                      <p:cBhvr>
                                        <p:cTn id="31" dur="500" fill="hold"/>
                                        <p:tgtEl>
                                          <p:spTgt spid="56"/>
                                        </p:tgtEl>
                                        <p:attrNameLst>
                                          <p:attrName>ppt_w</p:attrName>
                                        </p:attrNameLst>
                                      </p:cBhvr>
                                      <p:tavLst>
                                        <p:tav tm="0">
                                          <p:val>
                                            <p:fltVal val="0"/>
                                          </p:val>
                                        </p:tav>
                                        <p:tav tm="100000">
                                          <p:val>
                                            <p:strVal val="#ppt_w"/>
                                          </p:val>
                                        </p:tav>
                                      </p:tavLst>
                                    </p:anim>
                                    <p:anim calcmode="lin" valueType="num">
                                      <p:cBhvr>
                                        <p:cTn id="32" dur="500" fill="hold"/>
                                        <p:tgtEl>
                                          <p:spTgt spid="56"/>
                                        </p:tgtEl>
                                        <p:attrNameLst>
                                          <p:attrName>ppt_h</p:attrName>
                                        </p:attrNameLst>
                                      </p:cBhvr>
                                      <p:tavLst>
                                        <p:tav tm="0">
                                          <p:val>
                                            <p:fltVal val="0"/>
                                          </p:val>
                                        </p:tav>
                                        <p:tav tm="100000">
                                          <p:val>
                                            <p:strVal val="#ppt_h"/>
                                          </p:val>
                                        </p:tav>
                                      </p:tavLst>
                                    </p:anim>
                                    <p:anim calcmode="lin" valueType="num">
                                      <p:cBhvr>
                                        <p:cTn id="33" dur="500" fill="hold"/>
                                        <p:tgtEl>
                                          <p:spTgt spid="56"/>
                                        </p:tgtEl>
                                        <p:attrNameLst>
                                          <p:attrName>ppt_x</p:attrName>
                                        </p:attrNameLst>
                                      </p:cBhvr>
                                      <p:tavLst>
                                        <p:tav tm="0">
                                          <p:val>
                                            <p:fltVal val="0.5"/>
                                          </p:val>
                                        </p:tav>
                                        <p:tav tm="100000">
                                          <p:val>
                                            <p:strVal val="#ppt_x"/>
                                          </p:val>
                                        </p:tav>
                                      </p:tavLst>
                                    </p:anim>
                                    <p:anim calcmode="lin" valueType="num">
                                      <p:cBhvr>
                                        <p:cTn id="34" dur="500" fill="hold"/>
                                        <p:tgtEl>
                                          <p:spTgt spid="56"/>
                                        </p:tgtEl>
                                        <p:attrNameLst>
                                          <p:attrName>ppt_y</p:attrName>
                                        </p:attrNameLst>
                                      </p:cBhvr>
                                      <p:tavLst>
                                        <p:tav tm="0">
                                          <p:val>
                                            <p:fltVal val="0.5"/>
                                          </p:val>
                                        </p:tav>
                                        <p:tav tm="100000">
                                          <p:val>
                                            <p:strVal val="#ppt_y"/>
                                          </p:val>
                                        </p:tav>
                                      </p:tavLst>
                                    </p:anim>
                                  </p:childTnLst>
                                </p:cTn>
                              </p:par>
                              <p:par>
                                <p:cTn id="35" presetID="23" presetClass="entr" presetSubtype="528" fill="hold" grpId="0" nodeType="withEffect">
                                  <p:stCondLst>
                                    <p:cond delay="400"/>
                                  </p:stCondLst>
                                  <p:childTnLst>
                                    <p:set>
                                      <p:cBhvr>
                                        <p:cTn id="36" dur="1" fill="hold">
                                          <p:stCondLst>
                                            <p:cond delay="0"/>
                                          </p:stCondLst>
                                        </p:cTn>
                                        <p:tgtEl>
                                          <p:spTgt spid="57"/>
                                        </p:tgtEl>
                                        <p:attrNameLst>
                                          <p:attrName>style.visibility</p:attrName>
                                        </p:attrNameLst>
                                      </p:cBhvr>
                                      <p:to>
                                        <p:strVal val="visible"/>
                                      </p:to>
                                    </p:set>
                                    <p:anim calcmode="lin" valueType="num">
                                      <p:cBhvr>
                                        <p:cTn id="37" dur="1000" fill="hold"/>
                                        <p:tgtEl>
                                          <p:spTgt spid="57"/>
                                        </p:tgtEl>
                                        <p:attrNameLst>
                                          <p:attrName>ppt_w</p:attrName>
                                        </p:attrNameLst>
                                      </p:cBhvr>
                                      <p:tavLst>
                                        <p:tav tm="0">
                                          <p:val>
                                            <p:fltVal val="0"/>
                                          </p:val>
                                        </p:tav>
                                        <p:tav tm="100000">
                                          <p:val>
                                            <p:strVal val="#ppt_w"/>
                                          </p:val>
                                        </p:tav>
                                      </p:tavLst>
                                    </p:anim>
                                    <p:anim calcmode="lin" valueType="num">
                                      <p:cBhvr>
                                        <p:cTn id="38" dur="1000" fill="hold"/>
                                        <p:tgtEl>
                                          <p:spTgt spid="57"/>
                                        </p:tgtEl>
                                        <p:attrNameLst>
                                          <p:attrName>ppt_h</p:attrName>
                                        </p:attrNameLst>
                                      </p:cBhvr>
                                      <p:tavLst>
                                        <p:tav tm="0">
                                          <p:val>
                                            <p:fltVal val="0"/>
                                          </p:val>
                                        </p:tav>
                                        <p:tav tm="100000">
                                          <p:val>
                                            <p:strVal val="#ppt_h"/>
                                          </p:val>
                                        </p:tav>
                                      </p:tavLst>
                                    </p:anim>
                                    <p:anim calcmode="lin" valueType="num">
                                      <p:cBhvr>
                                        <p:cTn id="39" dur="1000" fill="hold"/>
                                        <p:tgtEl>
                                          <p:spTgt spid="57"/>
                                        </p:tgtEl>
                                        <p:attrNameLst>
                                          <p:attrName>ppt_x</p:attrName>
                                        </p:attrNameLst>
                                      </p:cBhvr>
                                      <p:tavLst>
                                        <p:tav tm="0">
                                          <p:val>
                                            <p:fltVal val="0.5"/>
                                          </p:val>
                                        </p:tav>
                                        <p:tav tm="100000">
                                          <p:val>
                                            <p:strVal val="#ppt_x"/>
                                          </p:val>
                                        </p:tav>
                                      </p:tavLst>
                                    </p:anim>
                                    <p:anim calcmode="lin" valueType="num">
                                      <p:cBhvr>
                                        <p:cTn id="40" dur="1000" fill="hold"/>
                                        <p:tgtEl>
                                          <p:spTgt spid="57"/>
                                        </p:tgtEl>
                                        <p:attrNameLst>
                                          <p:attrName>ppt_y</p:attrName>
                                        </p:attrNameLst>
                                      </p:cBhvr>
                                      <p:tavLst>
                                        <p:tav tm="0">
                                          <p:val>
                                            <p:fltVal val="0.5"/>
                                          </p:val>
                                        </p:tav>
                                        <p:tav tm="100000">
                                          <p:val>
                                            <p:strVal val="#ppt_y"/>
                                          </p:val>
                                        </p:tav>
                                      </p:tavLst>
                                    </p:anim>
                                  </p:childTnLst>
                                </p:cTn>
                              </p:par>
                              <p:par>
                                <p:cTn id="41" presetID="23" presetClass="entr" presetSubtype="528" fill="hold" grpId="0" nodeType="withEffect">
                                  <p:stCondLst>
                                    <p:cond delay="500"/>
                                  </p:stCondLst>
                                  <p:childTnLst>
                                    <p:set>
                                      <p:cBhvr>
                                        <p:cTn id="42" dur="1" fill="hold">
                                          <p:stCondLst>
                                            <p:cond delay="0"/>
                                          </p:stCondLst>
                                        </p:cTn>
                                        <p:tgtEl>
                                          <p:spTgt spid="59"/>
                                        </p:tgtEl>
                                        <p:attrNameLst>
                                          <p:attrName>style.visibility</p:attrName>
                                        </p:attrNameLst>
                                      </p:cBhvr>
                                      <p:to>
                                        <p:strVal val="visible"/>
                                      </p:to>
                                    </p:set>
                                    <p:anim calcmode="lin" valueType="num">
                                      <p:cBhvr>
                                        <p:cTn id="43" dur="1000" fill="hold"/>
                                        <p:tgtEl>
                                          <p:spTgt spid="59"/>
                                        </p:tgtEl>
                                        <p:attrNameLst>
                                          <p:attrName>ppt_w</p:attrName>
                                        </p:attrNameLst>
                                      </p:cBhvr>
                                      <p:tavLst>
                                        <p:tav tm="0">
                                          <p:val>
                                            <p:fltVal val="0"/>
                                          </p:val>
                                        </p:tav>
                                        <p:tav tm="100000">
                                          <p:val>
                                            <p:strVal val="#ppt_w"/>
                                          </p:val>
                                        </p:tav>
                                      </p:tavLst>
                                    </p:anim>
                                    <p:anim calcmode="lin" valueType="num">
                                      <p:cBhvr>
                                        <p:cTn id="44" dur="1000" fill="hold"/>
                                        <p:tgtEl>
                                          <p:spTgt spid="59"/>
                                        </p:tgtEl>
                                        <p:attrNameLst>
                                          <p:attrName>ppt_h</p:attrName>
                                        </p:attrNameLst>
                                      </p:cBhvr>
                                      <p:tavLst>
                                        <p:tav tm="0">
                                          <p:val>
                                            <p:fltVal val="0"/>
                                          </p:val>
                                        </p:tav>
                                        <p:tav tm="100000">
                                          <p:val>
                                            <p:strVal val="#ppt_h"/>
                                          </p:val>
                                        </p:tav>
                                      </p:tavLst>
                                    </p:anim>
                                    <p:anim calcmode="lin" valueType="num">
                                      <p:cBhvr>
                                        <p:cTn id="45" dur="1000" fill="hold"/>
                                        <p:tgtEl>
                                          <p:spTgt spid="59"/>
                                        </p:tgtEl>
                                        <p:attrNameLst>
                                          <p:attrName>ppt_x</p:attrName>
                                        </p:attrNameLst>
                                      </p:cBhvr>
                                      <p:tavLst>
                                        <p:tav tm="0">
                                          <p:val>
                                            <p:fltVal val="0.5"/>
                                          </p:val>
                                        </p:tav>
                                        <p:tav tm="100000">
                                          <p:val>
                                            <p:strVal val="#ppt_x"/>
                                          </p:val>
                                        </p:tav>
                                      </p:tavLst>
                                    </p:anim>
                                    <p:anim calcmode="lin" valueType="num">
                                      <p:cBhvr>
                                        <p:cTn id="46" dur="1000" fill="hold"/>
                                        <p:tgtEl>
                                          <p:spTgt spid="59"/>
                                        </p:tgtEl>
                                        <p:attrNameLst>
                                          <p:attrName>ppt_y</p:attrName>
                                        </p:attrNameLst>
                                      </p:cBhvr>
                                      <p:tavLst>
                                        <p:tav tm="0">
                                          <p:val>
                                            <p:fltVal val="0.5"/>
                                          </p:val>
                                        </p:tav>
                                        <p:tav tm="100000">
                                          <p:val>
                                            <p:strVal val="#ppt_y"/>
                                          </p:val>
                                        </p:tav>
                                      </p:tavLst>
                                    </p:anim>
                                  </p:childTnLst>
                                </p:cTn>
                              </p:par>
                              <p:par>
                                <p:cTn id="47" presetID="23" presetClass="entr" presetSubtype="528" fill="hold" grpId="0" nodeType="withEffect">
                                  <p:stCondLst>
                                    <p:cond delay="600"/>
                                  </p:stCondLst>
                                  <p:childTnLst>
                                    <p:set>
                                      <p:cBhvr>
                                        <p:cTn id="48" dur="1" fill="hold">
                                          <p:stCondLst>
                                            <p:cond delay="0"/>
                                          </p:stCondLst>
                                        </p:cTn>
                                        <p:tgtEl>
                                          <p:spTgt spid="97"/>
                                        </p:tgtEl>
                                        <p:attrNameLst>
                                          <p:attrName>style.visibility</p:attrName>
                                        </p:attrNameLst>
                                      </p:cBhvr>
                                      <p:to>
                                        <p:strVal val="visible"/>
                                      </p:to>
                                    </p:set>
                                    <p:anim calcmode="lin" valueType="num">
                                      <p:cBhvr>
                                        <p:cTn id="49" dur="1000" fill="hold"/>
                                        <p:tgtEl>
                                          <p:spTgt spid="97"/>
                                        </p:tgtEl>
                                        <p:attrNameLst>
                                          <p:attrName>ppt_w</p:attrName>
                                        </p:attrNameLst>
                                      </p:cBhvr>
                                      <p:tavLst>
                                        <p:tav tm="0">
                                          <p:val>
                                            <p:fltVal val="0"/>
                                          </p:val>
                                        </p:tav>
                                        <p:tav tm="100000">
                                          <p:val>
                                            <p:strVal val="#ppt_w"/>
                                          </p:val>
                                        </p:tav>
                                      </p:tavLst>
                                    </p:anim>
                                    <p:anim calcmode="lin" valueType="num">
                                      <p:cBhvr>
                                        <p:cTn id="50" dur="1000" fill="hold"/>
                                        <p:tgtEl>
                                          <p:spTgt spid="97"/>
                                        </p:tgtEl>
                                        <p:attrNameLst>
                                          <p:attrName>ppt_h</p:attrName>
                                        </p:attrNameLst>
                                      </p:cBhvr>
                                      <p:tavLst>
                                        <p:tav tm="0">
                                          <p:val>
                                            <p:fltVal val="0"/>
                                          </p:val>
                                        </p:tav>
                                        <p:tav tm="100000">
                                          <p:val>
                                            <p:strVal val="#ppt_h"/>
                                          </p:val>
                                        </p:tav>
                                      </p:tavLst>
                                    </p:anim>
                                    <p:anim calcmode="lin" valueType="num">
                                      <p:cBhvr>
                                        <p:cTn id="51" dur="1000" fill="hold"/>
                                        <p:tgtEl>
                                          <p:spTgt spid="97"/>
                                        </p:tgtEl>
                                        <p:attrNameLst>
                                          <p:attrName>ppt_x</p:attrName>
                                        </p:attrNameLst>
                                      </p:cBhvr>
                                      <p:tavLst>
                                        <p:tav tm="0">
                                          <p:val>
                                            <p:fltVal val="0.5"/>
                                          </p:val>
                                        </p:tav>
                                        <p:tav tm="100000">
                                          <p:val>
                                            <p:strVal val="#ppt_x"/>
                                          </p:val>
                                        </p:tav>
                                      </p:tavLst>
                                    </p:anim>
                                    <p:anim calcmode="lin" valueType="num">
                                      <p:cBhvr>
                                        <p:cTn id="52" dur="1000" fill="hold"/>
                                        <p:tgtEl>
                                          <p:spTgt spid="97"/>
                                        </p:tgtEl>
                                        <p:attrNameLst>
                                          <p:attrName>ppt_y</p:attrName>
                                        </p:attrNameLst>
                                      </p:cBhvr>
                                      <p:tavLst>
                                        <p:tav tm="0">
                                          <p:val>
                                            <p:fltVal val="0.5"/>
                                          </p:val>
                                        </p:tav>
                                        <p:tav tm="100000">
                                          <p:val>
                                            <p:strVal val="#ppt_y"/>
                                          </p:val>
                                        </p:tav>
                                      </p:tavLst>
                                    </p:anim>
                                  </p:childTnLst>
                                </p:cTn>
                              </p:par>
                              <p:par>
                                <p:cTn id="53" presetID="22" presetClass="entr" presetSubtype="1" fill="hold" grpId="0" nodeType="withEffect">
                                  <p:stCondLst>
                                    <p:cond delay="600"/>
                                  </p:stCondLst>
                                  <p:childTnLst>
                                    <p:set>
                                      <p:cBhvr>
                                        <p:cTn id="54" dur="1" fill="hold">
                                          <p:stCondLst>
                                            <p:cond delay="0"/>
                                          </p:stCondLst>
                                        </p:cTn>
                                        <p:tgtEl>
                                          <p:spTgt spid="14"/>
                                        </p:tgtEl>
                                        <p:attrNameLst>
                                          <p:attrName>style.visibility</p:attrName>
                                        </p:attrNameLst>
                                      </p:cBhvr>
                                      <p:to>
                                        <p:strVal val="visible"/>
                                      </p:to>
                                    </p:set>
                                    <p:animEffect transition="in" filter="wipe(up)">
                                      <p:cBhvr>
                                        <p:cTn id="55" dur="2000"/>
                                        <p:tgtEl>
                                          <p:spTgt spid="14"/>
                                        </p:tgtEl>
                                      </p:cBhvr>
                                    </p:animEffect>
                                  </p:childTnLst>
                                </p:cTn>
                              </p:par>
                              <p:par>
                                <p:cTn id="56" presetID="22" presetClass="entr" presetSubtype="1" fill="hold" grpId="0" nodeType="with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wipe(up)">
                                      <p:cBhvr>
                                        <p:cTn id="58" dur="2000"/>
                                        <p:tgtEl>
                                          <p:spTgt spid="10"/>
                                        </p:tgtEl>
                                      </p:cBhvr>
                                    </p:animEffect>
                                  </p:childTnLst>
                                </p:cTn>
                              </p:par>
                              <p:par>
                                <p:cTn id="59" presetID="22" presetClass="entr" presetSubtype="1" fill="hold" grpId="0" nodeType="withEffect">
                                  <p:stCondLst>
                                    <p:cond delay="0"/>
                                  </p:stCondLst>
                                  <p:childTnLst>
                                    <p:set>
                                      <p:cBhvr>
                                        <p:cTn id="60" dur="1" fill="hold">
                                          <p:stCondLst>
                                            <p:cond delay="0"/>
                                          </p:stCondLst>
                                        </p:cTn>
                                        <p:tgtEl>
                                          <p:spTgt spid="9"/>
                                        </p:tgtEl>
                                        <p:attrNameLst>
                                          <p:attrName>style.visibility</p:attrName>
                                        </p:attrNameLst>
                                      </p:cBhvr>
                                      <p:to>
                                        <p:strVal val="visible"/>
                                      </p:to>
                                    </p:set>
                                    <p:animEffect transition="in" filter="wipe(up)">
                                      <p:cBhvr>
                                        <p:cTn id="61" dur="2000"/>
                                        <p:tgtEl>
                                          <p:spTgt spid="9"/>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wipe(left)">
                                      <p:cBhvr>
                                        <p:cTn id="64" dur="2000"/>
                                        <p:tgtEl>
                                          <p:spTgt spid="30"/>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wipe(left)">
                                      <p:cBhvr>
                                        <p:cTn id="67" dur="2000"/>
                                        <p:tgtEl>
                                          <p:spTgt spid="18"/>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43"/>
                                        </p:tgtEl>
                                        <p:attrNameLst>
                                          <p:attrName>style.visibility</p:attrName>
                                        </p:attrNameLst>
                                      </p:cBhvr>
                                      <p:to>
                                        <p:strVal val="visible"/>
                                      </p:to>
                                    </p:set>
                                    <p:animEffect transition="in" filter="wipe(left)">
                                      <p:cBhvr>
                                        <p:cTn id="70" dur="2000"/>
                                        <p:tgtEl>
                                          <p:spTgt spid="43"/>
                                        </p:tgtEl>
                                      </p:cBhvr>
                                    </p:animEffect>
                                  </p:childTnLst>
                                </p:cTn>
                              </p:par>
                              <p:par>
                                <p:cTn id="71" presetID="22" presetClass="entr" presetSubtype="2" fill="hold" grpId="0" nodeType="withEffect">
                                  <p:stCondLst>
                                    <p:cond delay="0"/>
                                  </p:stCondLst>
                                  <p:childTnLst>
                                    <p:set>
                                      <p:cBhvr>
                                        <p:cTn id="72" dur="1" fill="hold">
                                          <p:stCondLst>
                                            <p:cond delay="0"/>
                                          </p:stCondLst>
                                        </p:cTn>
                                        <p:tgtEl>
                                          <p:spTgt spid="35"/>
                                        </p:tgtEl>
                                        <p:attrNameLst>
                                          <p:attrName>style.visibility</p:attrName>
                                        </p:attrNameLst>
                                      </p:cBhvr>
                                      <p:to>
                                        <p:strVal val="visible"/>
                                      </p:to>
                                    </p:set>
                                    <p:animEffect transition="in" filter="wipe(right)">
                                      <p:cBhvr>
                                        <p:cTn id="73" dur="2000"/>
                                        <p:tgtEl>
                                          <p:spTgt spid="35"/>
                                        </p:tgtEl>
                                      </p:cBhvr>
                                    </p:animEffect>
                                  </p:childTnLst>
                                </p:cTn>
                              </p:par>
                              <p:par>
                                <p:cTn id="74" presetID="22" presetClass="entr" presetSubtype="2" fill="hold" grpId="0" nodeType="withEffect">
                                  <p:stCondLst>
                                    <p:cond delay="0"/>
                                  </p:stCondLst>
                                  <p:childTnLst>
                                    <p:set>
                                      <p:cBhvr>
                                        <p:cTn id="75" dur="1" fill="hold">
                                          <p:stCondLst>
                                            <p:cond delay="0"/>
                                          </p:stCondLst>
                                        </p:cTn>
                                        <p:tgtEl>
                                          <p:spTgt spid="29"/>
                                        </p:tgtEl>
                                        <p:attrNameLst>
                                          <p:attrName>style.visibility</p:attrName>
                                        </p:attrNameLst>
                                      </p:cBhvr>
                                      <p:to>
                                        <p:strVal val="visible"/>
                                      </p:to>
                                    </p:set>
                                    <p:animEffect transition="in" filter="wipe(right)">
                                      <p:cBhvr>
                                        <p:cTn id="76" dur="2000"/>
                                        <p:tgtEl>
                                          <p:spTgt spid="29"/>
                                        </p:tgtEl>
                                      </p:cBhvr>
                                    </p:animEffect>
                                  </p:childTnLst>
                                </p:cTn>
                              </p:par>
                              <p:par>
                                <p:cTn id="77" presetID="22" presetClass="entr" presetSubtype="2" fill="hold" grpId="0" nodeType="withEffect">
                                  <p:stCondLst>
                                    <p:cond delay="0"/>
                                  </p:stCondLst>
                                  <p:childTnLst>
                                    <p:set>
                                      <p:cBhvr>
                                        <p:cTn id="78" dur="1" fill="hold">
                                          <p:stCondLst>
                                            <p:cond delay="0"/>
                                          </p:stCondLst>
                                        </p:cTn>
                                        <p:tgtEl>
                                          <p:spTgt spid="15"/>
                                        </p:tgtEl>
                                        <p:attrNameLst>
                                          <p:attrName>style.visibility</p:attrName>
                                        </p:attrNameLst>
                                      </p:cBhvr>
                                      <p:to>
                                        <p:strVal val="visible"/>
                                      </p:to>
                                    </p:set>
                                    <p:animEffect transition="in" filter="wipe(right)">
                                      <p:cBhvr>
                                        <p:cTn id="79" dur="2000"/>
                                        <p:tgtEl>
                                          <p:spTgt spid="15"/>
                                        </p:tgtEl>
                                      </p:cBhvr>
                                    </p:animEffect>
                                  </p:childTnLst>
                                </p:cTn>
                              </p:par>
                              <p:par>
                                <p:cTn id="80" presetID="22" presetClass="entr" presetSubtype="2" fill="hold" grpId="0" nodeType="withEffect">
                                  <p:stCondLst>
                                    <p:cond delay="0"/>
                                  </p:stCondLst>
                                  <p:childTnLst>
                                    <p:set>
                                      <p:cBhvr>
                                        <p:cTn id="81" dur="1" fill="hold">
                                          <p:stCondLst>
                                            <p:cond delay="0"/>
                                          </p:stCondLst>
                                        </p:cTn>
                                        <p:tgtEl>
                                          <p:spTgt spid="16"/>
                                        </p:tgtEl>
                                        <p:attrNameLst>
                                          <p:attrName>style.visibility</p:attrName>
                                        </p:attrNameLst>
                                      </p:cBhvr>
                                      <p:to>
                                        <p:strVal val="visible"/>
                                      </p:to>
                                    </p:set>
                                    <p:animEffect transition="in" filter="wipe(right)">
                                      <p:cBhvr>
                                        <p:cTn id="82" dur="2000"/>
                                        <p:tgtEl>
                                          <p:spTgt spid="16"/>
                                        </p:tgtEl>
                                      </p:cBhvr>
                                    </p:animEffect>
                                  </p:childTnLst>
                                </p:cTn>
                              </p:par>
                              <p:par>
                                <p:cTn id="83" presetID="22" presetClass="entr" presetSubtype="2" fill="hold" grpId="0" nodeType="withEffect">
                                  <p:stCondLst>
                                    <p:cond delay="0"/>
                                  </p:stCondLst>
                                  <p:childTnLst>
                                    <p:set>
                                      <p:cBhvr>
                                        <p:cTn id="84" dur="1" fill="hold">
                                          <p:stCondLst>
                                            <p:cond delay="0"/>
                                          </p:stCondLst>
                                        </p:cTn>
                                        <p:tgtEl>
                                          <p:spTgt spid="17"/>
                                        </p:tgtEl>
                                        <p:attrNameLst>
                                          <p:attrName>style.visibility</p:attrName>
                                        </p:attrNameLst>
                                      </p:cBhvr>
                                      <p:to>
                                        <p:strVal val="visible"/>
                                      </p:to>
                                    </p:set>
                                    <p:animEffect transition="in" filter="wipe(right)">
                                      <p:cBhvr>
                                        <p:cTn id="85" dur="2000"/>
                                        <p:tgtEl>
                                          <p:spTgt spid="17"/>
                                        </p:tgtEl>
                                      </p:cBhvr>
                                    </p:animEffect>
                                  </p:childTnLst>
                                </p:cTn>
                              </p:par>
                              <p:par>
                                <p:cTn id="86" presetID="22" presetClass="entr" presetSubtype="2" fill="hold" grpId="0" nodeType="withEffect">
                                  <p:stCondLst>
                                    <p:cond delay="0"/>
                                  </p:stCondLst>
                                  <p:childTnLst>
                                    <p:set>
                                      <p:cBhvr>
                                        <p:cTn id="87" dur="1" fill="hold">
                                          <p:stCondLst>
                                            <p:cond delay="0"/>
                                          </p:stCondLst>
                                        </p:cTn>
                                        <p:tgtEl>
                                          <p:spTgt spid="20"/>
                                        </p:tgtEl>
                                        <p:attrNameLst>
                                          <p:attrName>style.visibility</p:attrName>
                                        </p:attrNameLst>
                                      </p:cBhvr>
                                      <p:to>
                                        <p:strVal val="visible"/>
                                      </p:to>
                                    </p:set>
                                    <p:animEffect transition="in" filter="wipe(right)">
                                      <p:cBhvr>
                                        <p:cTn id="88" dur="2000"/>
                                        <p:tgtEl>
                                          <p:spTgt spid="20"/>
                                        </p:tgtEl>
                                      </p:cBhvr>
                                    </p:animEffect>
                                  </p:childTnLst>
                                </p:cTn>
                              </p:par>
                              <p:par>
                                <p:cTn id="89" presetID="22" presetClass="entr" presetSubtype="2" fill="hold" grpId="0" nodeType="withEffect">
                                  <p:stCondLst>
                                    <p:cond delay="0"/>
                                  </p:stCondLst>
                                  <p:childTnLst>
                                    <p:set>
                                      <p:cBhvr>
                                        <p:cTn id="90" dur="1" fill="hold">
                                          <p:stCondLst>
                                            <p:cond delay="0"/>
                                          </p:stCondLst>
                                        </p:cTn>
                                        <p:tgtEl>
                                          <p:spTgt spid="21"/>
                                        </p:tgtEl>
                                        <p:attrNameLst>
                                          <p:attrName>style.visibility</p:attrName>
                                        </p:attrNameLst>
                                      </p:cBhvr>
                                      <p:to>
                                        <p:strVal val="visible"/>
                                      </p:to>
                                    </p:set>
                                    <p:animEffect transition="in" filter="wipe(right)">
                                      <p:cBhvr>
                                        <p:cTn id="91" dur="2000"/>
                                        <p:tgtEl>
                                          <p:spTgt spid="21"/>
                                        </p:tgtEl>
                                      </p:cBhvr>
                                    </p:animEffect>
                                  </p:childTnLst>
                                </p:cTn>
                              </p:par>
                              <p:par>
                                <p:cTn id="92" presetID="22" presetClass="entr" presetSubtype="2" fill="hold" grpId="0" nodeType="withEffect">
                                  <p:stCondLst>
                                    <p:cond delay="0"/>
                                  </p:stCondLst>
                                  <p:childTnLst>
                                    <p:set>
                                      <p:cBhvr>
                                        <p:cTn id="93" dur="1" fill="hold">
                                          <p:stCondLst>
                                            <p:cond delay="0"/>
                                          </p:stCondLst>
                                        </p:cTn>
                                        <p:tgtEl>
                                          <p:spTgt spid="22"/>
                                        </p:tgtEl>
                                        <p:attrNameLst>
                                          <p:attrName>style.visibility</p:attrName>
                                        </p:attrNameLst>
                                      </p:cBhvr>
                                      <p:to>
                                        <p:strVal val="visible"/>
                                      </p:to>
                                    </p:set>
                                    <p:animEffect transition="in" filter="wipe(right)">
                                      <p:cBhvr>
                                        <p:cTn id="94" dur="2000"/>
                                        <p:tgtEl>
                                          <p:spTgt spid="22"/>
                                        </p:tgtEl>
                                      </p:cBhvr>
                                    </p:animEffect>
                                  </p:childTnLst>
                                </p:cTn>
                              </p:par>
                              <p:par>
                                <p:cTn id="95" presetID="22" presetClass="entr" presetSubtype="2" fill="hold" grpId="0" nodeType="withEffect">
                                  <p:stCondLst>
                                    <p:cond delay="0"/>
                                  </p:stCondLst>
                                  <p:childTnLst>
                                    <p:set>
                                      <p:cBhvr>
                                        <p:cTn id="96" dur="1" fill="hold">
                                          <p:stCondLst>
                                            <p:cond delay="0"/>
                                          </p:stCondLst>
                                        </p:cTn>
                                        <p:tgtEl>
                                          <p:spTgt spid="23"/>
                                        </p:tgtEl>
                                        <p:attrNameLst>
                                          <p:attrName>style.visibility</p:attrName>
                                        </p:attrNameLst>
                                      </p:cBhvr>
                                      <p:to>
                                        <p:strVal val="visible"/>
                                      </p:to>
                                    </p:set>
                                    <p:animEffect transition="in" filter="wipe(right)">
                                      <p:cBhvr>
                                        <p:cTn id="97" dur="2000"/>
                                        <p:tgtEl>
                                          <p:spTgt spid="23"/>
                                        </p:tgtEl>
                                      </p:cBhvr>
                                    </p:animEffect>
                                  </p:childTnLst>
                                </p:cTn>
                              </p:par>
                              <p:par>
                                <p:cTn id="98" presetID="22" presetClass="entr" presetSubtype="2" fill="hold" grpId="0" nodeType="withEffect">
                                  <p:stCondLst>
                                    <p:cond delay="0"/>
                                  </p:stCondLst>
                                  <p:childTnLst>
                                    <p:set>
                                      <p:cBhvr>
                                        <p:cTn id="99" dur="1" fill="hold">
                                          <p:stCondLst>
                                            <p:cond delay="0"/>
                                          </p:stCondLst>
                                        </p:cTn>
                                        <p:tgtEl>
                                          <p:spTgt spid="27"/>
                                        </p:tgtEl>
                                        <p:attrNameLst>
                                          <p:attrName>style.visibility</p:attrName>
                                        </p:attrNameLst>
                                      </p:cBhvr>
                                      <p:to>
                                        <p:strVal val="visible"/>
                                      </p:to>
                                    </p:set>
                                    <p:animEffect transition="in" filter="wipe(right)">
                                      <p:cBhvr>
                                        <p:cTn id="100" dur="2000"/>
                                        <p:tgtEl>
                                          <p:spTgt spid="27"/>
                                        </p:tgtEl>
                                      </p:cBhvr>
                                    </p:animEffect>
                                  </p:childTnLst>
                                </p:cTn>
                              </p:par>
                              <p:par>
                                <p:cTn id="101" presetID="22" presetClass="entr" presetSubtype="2" fill="hold" grpId="0" nodeType="withEffect">
                                  <p:stCondLst>
                                    <p:cond delay="0"/>
                                  </p:stCondLst>
                                  <p:childTnLst>
                                    <p:set>
                                      <p:cBhvr>
                                        <p:cTn id="102" dur="1" fill="hold">
                                          <p:stCondLst>
                                            <p:cond delay="0"/>
                                          </p:stCondLst>
                                        </p:cTn>
                                        <p:tgtEl>
                                          <p:spTgt spid="32"/>
                                        </p:tgtEl>
                                        <p:attrNameLst>
                                          <p:attrName>style.visibility</p:attrName>
                                        </p:attrNameLst>
                                      </p:cBhvr>
                                      <p:to>
                                        <p:strVal val="visible"/>
                                      </p:to>
                                    </p:set>
                                    <p:animEffect transition="in" filter="wipe(right)">
                                      <p:cBhvr>
                                        <p:cTn id="103" dur="2000"/>
                                        <p:tgtEl>
                                          <p:spTgt spid="32"/>
                                        </p:tgtEl>
                                      </p:cBhvr>
                                    </p:animEffect>
                                  </p:childTnLst>
                                </p:cTn>
                              </p:par>
                              <p:par>
                                <p:cTn id="104" presetID="22" presetClass="entr" presetSubtype="2" fill="hold" grpId="0" nodeType="withEffect">
                                  <p:stCondLst>
                                    <p:cond delay="0"/>
                                  </p:stCondLst>
                                  <p:childTnLst>
                                    <p:set>
                                      <p:cBhvr>
                                        <p:cTn id="105" dur="1" fill="hold">
                                          <p:stCondLst>
                                            <p:cond delay="0"/>
                                          </p:stCondLst>
                                        </p:cTn>
                                        <p:tgtEl>
                                          <p:spTgt spid="33"/>
                                        </p:tgtEl>
                                        <p:attrNameLst>
                                          <p:attrName>style.visibility</p:attrName>
                                        </p:attrNameLst>
                                      </p:cBhvr>
                                      <p:to>
                                        <p:strVal val="visible"/>
                                      </p:to>
                                    </p:set>
                                    <p:animEffect transition="in" filter="wipe(right)">
                                      <p:cBhvr>
                                        <p:cTn id="106" dur="2000"/>
                                        <p:tgtEl>
                                          <p:spTgt spid="33"/>
                                        </p:tgtEl>
                                      </p:cBhvr>
                                    </p:animEffect>
                                  </p:childTnLst>
                                </p:cTn>
                              </p:par>
                              <p:par>
                                <p:cTn id="107" presetID="22" presetClass="entr" presetSubtype="2" fill="hold" grpId="0" nodeType="withEffect">
                                  <p:stCondLst>
                                    <p:cond delay="0"/>
                                  </p:stCondLst>
                                  <p:childTnLst>
                                    <p:set>
                                      <p:cBhvr>
                                        <p:cTn id="108" dur="1" fill="hold">
                                          <p:stCondLst>
                                            <p:cond delay="0"/>
                                          </p:stCondLst>
                                        </p:cTn>
                                        <p:tgtEl>
                                          <p:spTgt spid="34"/>
                                        </p:tgtEl>
                                        <p:attrNameLst>
                                          <p:attrName>style.visibility</p:attrName>
                                        </p:attrNameLst>
                                      </p:cBhvr>
                                      <p:to>
                                        <p:strVal val="visible"/>
                                      </p:to>
                                    </p:set>
                                    <p:animEffect transition="in" filter="wipe(right)">
                                      <p:cBhvr>
                                        <p:cTn id="109" dur="2000"/>
                                        <p:tgtEl>
                                          <p:spTgt spid="34"/>
                                        </p:tgtEl>
                                      </p:cBhvr>
                                    </p:animEffect>
                                  </p:childTnLst>
                                </p:cTn>
                              </p:par>
                              <p:par>
                                <p:cTn id="110" presetID="22" presetClass="entr" presetSubtype="2" fill="hold" grpId="0" nodeType="withEffect">
                                  <p:stCondLst>
                                    <p:cond delay="0"/>
                                  </p:stCondLst>
                                  <p:childTnLst>
                                    <p:set>
                                      <p:cBhvr>
                                        <p:cTn id="111" dur="1" fill="hold">
                                          <p:stCondLst>
                                            <p:cond delay="0"/>
                                          </p:stCondLst>
                                        </p:cTn>
                                        <p:tgtEl>
                                          <p:spTgt spid="36"/>
                                        </p:tgtEl>
                                        <p:attrNameLst>
                                          <p:attrName>style.visibility</p:attrName>
                                        </p:attrNameLst>
                                      </p:cBhvr>
                                      <p:to>
                                        <p:strVal val="visible"/>
                                      </p:to>
                                    </p:set>
                                    <p:animEffect transition="in" filter="wipe(right)">
                                      <p:cBhvr>
                                        <p:cTn id="112" dur="2000"/>
                                        <p:tgtEl>
                                          <p:spTgt spid="36"/>
                                        </p:tgtEl>
                                      </p:cBhvr>
                                    </p:animEffect>
                                  </p:childTnLst>
                                </p:cTn>
                              </p:par>
                              <p:par>
                                <p:cTn id="113" presetID="22" presetClass="entr" presetSubtype="2" fill="hold" grpId="0" nodeType="withEffect">
                                  <p:stCondLst>
                                    <p:cond delay="0"/>
                                  </p:stCondLst>
                                  <p:childTnLst>
                                    <p:set>
                                      <p:cBhvr>
                                        <p:cTn id="114" dur="1" fill="hold">
                                          <p:stCondLst>
                                            <p:cond delay="0"/>
                                          </p:stCondLst>
                                        </p:cTn>
                                        <p:tgtEl>
                                          <p:spTgt spid="45"/>
                                        </p:tgtEl>
                                        <p:attrNameLst>
                                          <p:attrName>style.visibility</p:attrName>
                                        </p:attrNameLst>
                                      </p:cBhvr>
                                      <p:to>
                                        <p:strVal val="visible"/>
                                      </p:to>
                                    </p:set>
                                    <p:animEffect transition="in" filter="wipe(right)">
                                      <p:cBhvr>
                                        <p:cTn id="115" dur="2000"/>
                                        <p:tgtEl>
                                          <p:spTgt spid="45"/>
                                        </p:tgtEl>
                                      </p:cBhvr>
                                    </p:animEffect>
                                  </p:childTnLst>
                                </p:cTn>
                              </p:par>
                              <p:par>
                                <p:cTn id="116" presetID="22" presetClass="entr" presetSubtype="1" fill="hold" grpId="0" nodeType="withEffect">
                                  <p:stCondLst>
                                    <p:cond delay="0"/>
                                  </p:stCondLst>
                                  <p:childTnLst>
                                    <p:set>
                                      <p:cBhvr>
                                        <p:cTn id="117" dur="1" fill="hold">
                                          <p:stCondLst>
                                            <p:cond delay="0"/>
                                          </p:stCondLst>
                                        </p:cTn>
                                        <p:tgtEl>
                                          <p:spTgt spid="26"/>
                                        </p:tgtEl>
                                        <p:attrNameLst>
                                          <p:attrName>style.visibility</p:attrName>
                                        </p:attrNameLst>
                                      </p:cBhvr>
                                      <p:to>
                                        <p:strVal val="visible"/>
                                      </p:to>
                                    </p:set>
                                    <p:animEffect transition="in" filter="wipe(up)">
                                      <p:cBhvr>
                                        <p:cTn id="118" dur="2000"/>
                                        <p:tgtEl>
                                          <p:spTgt spid="26"/>
                                        </p:tgtEl>
                                      </p:cBhvr>
                                    </p:animEffect>
                                  </p:childTnLst>
                                </p:cTn>
                              </p:par>
                              <p:par>
                                <p:cTn id="119" presetID="22" presetClass="entr" presetSubtype="1" fill="hold" grpId="0" nodeType="withEffect">
                                  <p:stCondLst>
                                    <p:cond delay="0"/>
                                  </p:stCondLst>
                                  <p:childTnLst>
                                    <p:set>
                                      <p:cBhvr>
                                        <p:cTn id="120" dur="1" fill="hold">
                                          <p:stCondLst>
                                            <p:cond delay="0"/>
                                          </p:stCondLst>
                                        </p:cTn>
                                        <p:tgtEl>
                                          <p:spTgt spid="40"/>
                                        </p:tgtEl>
                                        <p:attrNameLst>
                                          <p:attrName>style.visibility</p:attrName>
                                        </p:attrNameLst>
                                      </p:cBhvr>
                                      <p:to>
                                        <p:strVal val="visible"/>
                                      </p:to>
                                    </p:set>
                                    <p:animEffect transition="in" filter="wipe(up)">
                                      <p:cBhvr>
                                        <p:cTn id="121" dur="2000"/>
                                        <p:tgtEl>
                                          <p:spTgt spid="40"/>
                                        </p:tgtEl>
                                      </p:cBhvr>
                                    </p:animEffect>
                                  </p:childTnLst>
                                </p:cTn>
                              </p:par>
                              <p:par>
                                <p:cTn id="122" presetID="22" presetClass="entr" presetSubtype="1" fill="hold" grpId="0" nodeType="withEffect">
                                  <p:stCondLst>
                                    <p:cond delay="0"/>
                                  </p:stCondLst>
                                  <p:childTnLst>
                                    <p:set>
                                      <p:cBhvr>
                                        <p:cTn id="123" dur="1" fill="hold">
                                          <p:stCondLst>
                                            <p:cond delay="0"/>
                                          </p:stCondLst>
                                        </p:cTn>
                                        <p:tgtEl>
                                          <p:spTgt spid="39"/>
                                        </p:tgtEl>
                                        <p:attrNameLst>
                                          <p:attrName>style.visibility</p:attrName>
                                        </p:attrNameLst>
                                      </p:cBhvr>
                                      <p:to>
                                        <p:strVal val="visible"/>
                                      </p:to>
                                    </p:set>
                                    <p:animEffect transition="in" filter="wipe(up)">
                                      <p:cBhvr>
                                        <p:cTn id="124" dur="2000"/>
                                        <p:tgtEl>
                                          <p:spTgt spid="39"/>
                                        </p:tgtEl>
                                      </p:cBhvr>
                                    </p:animEffect>
                                  </p:childTnLst>
                                </p:cTn>
                              </p:par>
                              <p:par>
                                <p:cTn id="125" presetID="22" presetClass="entr" presetSubtype="1" fill="hold" grpId="0" nodeType="withEffect">
                                  <p:stCondLst>
                                    <p:cond delay="0"/>
                                  </p:stCondLst>
                                  <p:childTnLst>
                                    <p:set>
                                      <p:cBhvr>
                                        <p:cTn id="126" dur="1" fill="hold">
                                          <p:stCondLst>
                                            <p:cond delay="0"/>
                                          </p:stCondLst>
                                        </p:cTn>
                                        <p:tgtEl>
                                          <p:spTgt spid="25"/>
                                        </p:tgtEl>
                                        <p:attrNameLst>
                                          <p:attrName>style.visibility</p:attrName>
                                        </p:attrNameLst>
                                      </p:cBhvr>
                                      <p:to>
                                        <p:strVal val="visible"/>
                                      </p:to>
                                    </p:set>
                                    <p:animEffect transition="in" filter="wipe(up)">
                                      <p:cBhvr>
                                        <p:cTn id="127" dur="2000"/>
                                        <p:tgtEl>
                                          <p:spTgt spid="25"/>
                                        </p:tgtEl>
                                      </p:cBhvr>
                                    </p:animEffect>
                                  </p:childTnLst>
                                </p:cTn>
                              </p:par>
                              <p:par>
                                <p:cTn id="128" presetID="22" presetClass="entr" presetSubtype="1" fill="hold" grpId="0" nodeType="withEffect">
                                  <p:stCondLst>
                                    <p:cond delay="0"/>
                                  </p:stCondLst>
                                  <p:childTnLst>
                                    <p:set>
                                      <p:cBhvr>
                                        <p:cTn id="129" dur="1" fill="hold">
                                          <p:stCondLst>
                                            <p:cond delay="0"/>
                                          </p:stCondLst>
                                        </p:cTn>
                                        <p:tgtEl>
                                          <p:spTgt spid="38"/>
                                        </p:tgtEl>
                                        <p:attrNameLst>
                                          <p:attrName>style.visibility</p:attrName>
                                        </p:attrNameLst>
                                      </p:cBhvr>
                                      <p:to>
                                        <p:strVal val="visible"/>
                                      </p:to>
                                    </p:set>
                                    <p:animEffect transition="in" filter="wipe(up)">
                                      <p:cBhvr>
                                        <p:cTn id="130" dur="2000"/>
                                        <p:tgtEl>
                                          <p:spTgt spid="38"/>
                                        </p:tgtEl>
                                      </p:cBhvr>
                                    </p:animEffect>
                                  </p:childTnLst>
                                </p:cTn>
                              </p:par>
                              <p:par>
                                <p:cTn id="131" presetID="22" presetClass="entr" presetSubtype="1" fill="hold" grpId="0" nodeType="withEffect">
                                  <p:stCondLst>
                                    <p:cond delay="0"/>
                                  </p:stCondLst>
                                  <p:childTnLst>
                                    <p:set>
                                      <p:cBhvr>
                                        <p:cTn id="132" dur="1" fill="hold">
                                          <p:stCondLst>
                                            <p:cond delay="0"/>
                                          </p:stCondLst>
                                        </p:cTn>
                                        <p:tgtEl>
                                          <p:spTgt spid="24"/>
                                        </p:tgtEl>
                                        <p:attrNameLst>
                                          <p:attrName>style.visibility</p:attrName>
                                        </p:attrNameLst>
                                      </p:cBhvr>
                                      <p:to>
                                        <p:strVal val="visible"/>
                                      </p:to>
                                    </p:set>
                                    <p:animEffect transition="in" filter="wipe(up)">
                                      <p:cBhvr>
                                        <p:cTn id="133" dur="2000"/>
                                        <p:tgtEl>
                                          <p:spTgt spid="24"/>
                                        </p:tgtEl>
                                      </p:cBhvr>
                                    </p:animEffect>
                                  </p:childTnLst>
                                </p:cTn>
                              </p:par>
                              <p:par>
                                <p:cTn id="134" presetID="22" presetClass="entr" presetSubtype="1" fill="hold" grpId="0" nodeType="withEffect">
                                  <p:stCondLst>
                                    <p:cond delay="0"/>
                                  </p:stCondLst>
                                  <p:childTnLst>
                                    <p:set>
                                      <p:cBhvr>
                                        <p:cTn id="135" dur="1" fill="hold">
                                          <p:stCondLst>
                                            <p:cond delay="0"/>
                                          </p:stCondLst>
                                        </p:cTn>
                                        <p:tgtEl>
                                          <p:spTgt spid="41"/>
                                        </p:tgtEl>
                                        <p:attrNameLst>
                                          <p:attrName>style.visibility</p:attrName>
                                        </p:attrNameLst>
                                      </p:cBhvr>
                                      <p:to>
                                        <p:strVal val="visible"/>
                                      </p:to>
                                    </p:set>
                                    <p:animEffect transition="in" filter="wipe(up)">
                                      <p:cBhvr>
                                        <p:cTn id="136" dur="2000"/>
                                        <p:tgtEl>
                                          <p:spTgt spid="41"/>
                                        </p:tgtEl>
                                      </p:cBhvr>
                                    </p:animEffect>
                                  </p:childTnLst>
                                </p:cTn>
                              </p:par>
                              <p:par>
                                <p:cTn id="137" presetID="22" presetClass="entr" presetSubtype="1" fill="hold" grpId="0" nodeType="withEffect">
                                  <p:stCondLst>
                                    <p:cond delay="0"/>
                                  </p:stCondLst>
                                  <p:childTnLst>
                                    <p:set>
                                      <p:cBhvr>
                                        <p:cTn id="138" dur="1" fill="hold">
                                          <p:stCondLst>
                                            <p:cond delay="0"/>
                                          </p:stCondLst>
                                        </p:cTn>
                                        <p:tgtEl>
                                          <p:spTgt spid="37"/>
                                        </p:tgtEl>
                                        <p:attrNameLst>
                                          <p:attrName>style.visibility</p:attrName>
                                        </p:attrNameLst>
                                      </p:cBhvr>
                                      <p:to>
                                        <p:strVal val="visible"/>
                                      </p:to>
                                    </p:set>
                                    <p:animEffect transition="in" filter="wipe(up)">
                                      <p:cBhvr>
                                        <p:cTn id="139" dur="2000"/>
                                        <p:tgtEl>
                                          <p:spTgt spid="37"/>
                                        </p:tgtEl>
                                      </p:cBhvr>
                                    </p:animEffect>
                                  </p:childTnLst>
                                </p:cTn>
                              </p:par>
                              <p:par>
                                <p:cTn id="140" presetID="22" presetClass="entr" presetSubtype="1" fill="hold" grpId="0" nodeType="withEffect">
                                  <p:stCondLst>
                                    <p:cond delay="0"/>
                                  </p:stCondLst>
                                  <p:childTnLst>
                                    <p:set>
                                      <p:cBhvr>
                                        <p:cTn id="141" dur="1" fill="hold">
                                          <p:stCondLst>
                                            <p:cond delay="0"/>
                                          </p:stCondLst>
                                        </p:cTn>
                                        <p:tgtEl>
                                          <p:spTgt spid="28"/>
                                        </p:tgtEl>
                                        <p:attrNameLst>
                                          <p:attrName>style.visibility</p:attrName>
                                        </p:attrNameLst>
                                      </p:cBhvr>
                                      <p:to>
                                        <p:strVal val="visible"/>
                                      </p:to>
                                    </p:set>
                                    <p:animEffect transition="in" filter="wipe(up)">
                                      <p:cBhvr>
                                        <p:cTn id="142" dur="2000"/>
                                        <p:tgtEl>
                                          <p:spTgt spid="28"/>
                                        </p:tgtEl>
                                      </p:cBhvr>
                                    </p:animEffect>
                                  </p:childTnLst>
                                </p:cTn>
                              </p:par>
                              <p:par>
                                <p:cTn id="143" presetID="22" presetClass="entr" presetSubtype="2" fill="hold" grpId="0" nodeType="withEffect">
                                  <p:stCondLst>
                                    <p:cond delay="0"/>
                                  </p:stCondLst>
                                  <p:childTnLst>
                                    <p:set>
                                      <p:cBhvr>
                                        <p:cTn id="144" dur="1" fill="hold">
                                          <p:stCondLst>
                                            <p:cond delay="0"/>
                                          </p:stCondLst>
                                        </p:cTn>
                                        <p:tgtEl>
                                          <p:spTgt spid="42"/>
                                        </p:tgtEl>
                                        <p:attrNameLst>
                                          <p:attrName>style.visibility</p:attrName>
                                        </p:attrNameLst>
                                      </p:cBhvr>
                                      <p:to>
                                        <p:strVal val="visible"/>
                                      </p:to>
                                    </p:set>
                                    <p:animEffect transition="in" filter="wipe(right)">
                                      <p:cBhvr>
                                        <p:cTn id="145" dur="2000"/>
                                        <p:tgtEl>
                                          <p:spTgt spid="42"/>
                                        </p:tgtEl>
                                      </p:cBhvr>
                                    </p:animEffect>
                                  </p:childTnLst>
                                </p:cTn>
                              </p:par>
                              <p:par>
                                <p:cTn id="146" presetID="22" presetClass="entr" presetSubtype="1" fill="hold" grpId="0" nodeType="withEffect">
                                  <p:stCondLst>
                                    <p:cond delay="0"/>
                                  </p:stCondLst>
                                  <p:childTnLst>
                                    <p:set>
                                      <p:cBhvr>
                                        <p:cTn id="147" dur="1" fill="hold">
                                          <p:stCondLst>
                                            <p:cond delay="0"/>
                                          </p:stCondLst>
                                        </p:cTn>
                                        <p:tgtEl>
                                          <p:spTgt spid="31"/>
                                        </p:tgtEl>
                                        <p:attrNameLst>
                                          <p:attrName>style.visibility</p:attrName>
                                        </p:attrNameLst>
                                      </p:cBhvr>
                                      <p:to>
                                        <p:strVal val="visible"/>
                                      </p:to>
                                    </p:set>
                                    <p:animEffect transition="in" filter="wipe(up)">
                                      <p:cBhvr>
                                        <p:cTn id="148" dur="2000"/>
                                        <p:tgtEl>
                                          <p:spTgt spid="31"/>
                                        </p:tgtEl>
                                      </p:cBhvr>
                                    </p:animEffect>
                                  </p:childTnLst>
                                </p:cTn>
                              </p:par>
                              <p:par>
                                <p:cTn id="149" presetID="22" presetClass="entr" presetSubtype="1" fill="hold" grpId="0" nodeType="withEffect">
                                  <p:stCondLst>
                                    <p:cond delay="0"/>
                                  </p:stCondLst>
                                  <p:childTnLst>
                                    <p:set>
                                      <p:cBhvr>
                                        <p:cTn id="150" dur="1" fill="hold">
                                          <p:stCondLst>
                                            <p:cond delay="0"/>
                                          </p:stCondLst>
                                        </p:cTn>
                                        <p:tgtEl>
                                          <p:spTgt spid="19"/>
                                        </p:tgtEl>
                                        <p:attrNameLst>
                                          <p:attrName>style.visibility</p:attrName>
                                        </p:attrNameLst>
                                      </p:cBhvr>
                                      <p:to>
                                        <p:strVal val="visible"/>
                                      </p:to>
                                    </p:set>
                                    <p:animEffect transition="in" filter="wipe(up)">
                                      <p:cBhvr>
                                        <p:cTn id="151" dur="2000"/>
                                        <p:tgtEl>
                                          <p:spTgt spid="19"/>
                                        </p:tgtEl>
                                      </p:cBhvr>
                                    </p:animEffect>
                                  </p:childTnLst>
                                </p:cTn>
                              </p:par>
                              <p:par>
                                <p:cTn id="152" presetID="22" presetClass="entr" presetSubtype="1" fill="hold" grpId="0" nodeType="withEffect">
                                  <p:stCondLst>
                                    <p:cond delay="0"/>
                                  </p:stCondLst>
                                  <p:childTnLst>
                                    <p:set>
                                      <p:cBhvr>
                                        <p:cTn id="153" dur="1" fill="hold">
                                          <p:stCondLst>
                                            <p:cond delay="0"/>
                                          </p:stCondLst>
                                        </p:cTn>
                                        <p:tgtEl>
                                          <p:spTgt spid="44"/>
                                        </p:tgtEl>
                                        <p:attrNameLst>
                                          <p:attrName>style.visibility</p:attrName>
                                        </p:attrNameLst>
                                      </p:cBhvr>
                                      <p:to>
                                        <p:strVal val="visible"/>
                                      </p:to>
                                    </p:set>
                                    <p:animEffect transition="in" filter="wipe(up)">
                                      <p:cBhvr>
                                        <p:cTn id="154" dur="2000"/>
                                        <p:tgtEl>
                                          <p:spTgt spid="44"/>
                                        </p:tgtEl>
                                      </p:cBhvr>
                                    </p:animEffect>
                                  </p:childTnLst>
                                </p:cTn>
                              </p:par>
                              <p:par>
                                <p:cTn id="155" presetID="22" presetClass="entr" presetSubtype="1" fill="hold" grpId="0" nodeType="withEffect">
                                  <p:stCondLst>
                                    <p:cond delay="0"/>
                                  </p:stCondLst>
                                  <p:childTnLst>
                                    <p:set>
                                      <p:cBhvr>
                                        <p:cTn id="156" dur="1" fill="hold">
                                          <p:stCondLst>
                                            <p:cond delay="0"/>
                                          </p:stCondLst>
                                        </p:cTn>
                                        <p:tgtEl>
                                          <p:spTgt spid="6"/>
                                        </p:tgtEl>
                                        <p:attrNameLst>
                                          <p:attrName>style.visibility</p:attrName>
                                        </p:attrNameLst>
                                      </p:cBhvr>
                                      <p:to>
                                        <p:strVal val="visible"/>
                                      </p:to>
                                    </p:set>
                                    <p:animEffect transition="in" filter="wipe(up)">
                                      <p:cBhvr>
                                        <p:cTn id="157" dur="2000"/>
                                        <p:tgtEl>
                                          <p:spTgt spid="6"/>
                                        </p:tgtEl>
                                      </p:cBhvr>
                                    </p:animEffect>
                                  </p:childTnLst>
                                </p:cTn>
                              </p:par>
                              <p:par>
                                <p:cTn id="158" presetID="22" presetClass="entr" presetSubtype="1" fill="hold" grpId="0" nodeType="withEffect">
                                  <p:stCondLst>
                                    <p:cond delay="0"/>
                                  </p:stCondLst>
                                  <p:childTnLst>
                                    <p:set>
                                      <p:cBhvr>
                                        <p:cTn id="159" dur="1" fill="hold">
                                          <p:stCondLst>
                                            <p:cond delay="0"/>
                                          </p:stCondLst>
                                        </p:cTn>
                                        <p:tgtEl>
                                          <p:spTgt spid="13"/>
                                        </p:tgtEl>
                                        <p:attrNameLst>
                                          <p:attrName>style.visibility</p:attrName>
                                        </p:attrNameLst>
                                      </p:cBhvr>
                                      <p:to>
                                        <p:strVal val="visible"/>
                                      </p:to>
                                    </p:set>
                                    <p:animEffect transition="in" filter="wipe(up)">
                                      <p:cBhvr>
                                        <p:cTn id="160" dur="2000"/>
                                        <p:tgtEl>
                                          <p:spTgt spid="13"/>
                                        </p:tgtEl>
                                      </p:cBhvr>
                                    </p:animEffect>
                                  </p:childTnLst>
                                </p:cTn>
                              </p:par>
                              <p:par>
                                <p:cTn id="161" presetID="22" presetClass="entr" presetSubtype="1" fill="hold" grpId="0" nodeType="withEffect">
                                  <p:stCondLst>
                                    <p:cond delay="0"/>
                                  </p:stCondLst>
                                  <p:childTnLst>
                                    <p:set>
                                      <p:cBhvr>
                                        <p:cTn id="162" dur="1" fill="hold">
                                          <p:stCondLst>
                                            <p:cond delay="0"/>
                                          </p:stCondLst>
                                        </p:cTn>
                                        <p:tgtEl>
                                          <p:spTgt spid="8"/>
                                        </p:tgtEl>
                                        <p:attrNameLst>
                                          <p:attrName>style.visibility</p:attrName>
                                        </p:attrNameLst>
                                      </p:cBhvr>
                                      <p:to>
                                        <p:strVal val="visible"/>
                                      </p:to>
                                    </p:set>
                                    <p:animEffect transition="in" filter="wipe(up)">
                                      <p:cBhvr>
                                        <p:cTn id="163" dur="2000"/>
                                        <p:tgtEl>
                                          <p:spTgt spid="8"/>
                                        </p:tgtEl>
                                      </p:cBhvr>
                                    </p:animEffect>
                                  </p:childTnLst>
                                </p:cTn>
                              </p:par>
                              <p:par>
                                <p:cTn id="164" presetID="22" presetClass="entr" presetSubtype="4" fill="hold" grpId="0" nodeType="withEffect">
                                  <p:stCondLst>
                                    <p:cond delay="0"/>
                                  </p:stCondLst>
                                  <p:childTnLst>
                                    <p:set>
                                      <p:cBhvr>
                                        <p:cTn id="165" dur="1" fill="hold">
                                          <p:stCondLst>
                                            <p:cond delay="0"/>
                                          </p:stCondLst>
                                        </p:cTn>
                                        <p:tgtEl>
                                          <p:spTgt spid="7"/>
                                        </p:tgtEl>
                                        <p:attrNameLst>
                                          <p:attrName>style.visibility</p:attrName>
                                        </p:attrNameLst>
                                      </p:cBhvr>
                                      <p:to>
                                        <p:strVal val="visible"/>
                                      </p:to>
                                    </p:set>
                                    <p:animEffect transition="in" filter="wipe(down)">
                                      <p:cBhvr>
                                        <p:cTn id="166" dur="2000"/>
                                        <p:tgtEl>
                                          <p:spTgt spid="7"/>
                                        </p:tgtEl>
                                      </p:cBhvr>
                                    </p:animEffect>
                                  </p:childTnLst>
                                </p:cTn>
                              </p:par>
                              <p:par>
                                <p:cTn id="167" presetID="22" presetClass="entr" presetSubtype="2" fill="hold" grpId="0" nodeType="withEffect">
                                  <p:stCondLst>
                                    <p:cond delay="0"/>
                                  </p:stCondLst>
                                  <p:childTnLst>
                                    <p:set>
                                      <p:cBhvr>
                                        <p:cTn id="168" dur="1" fill="hold">
                                          <p:stCondLst>
                                            <p:cond delay="0"/>
                                          </p:stCondLst>
                                        </p:cTn>
                                        <p:tgtEl>
                                          <p:spTgt spid="12"/>
                                        </p:tgtEl>
                                        <p:attrNameLst>
                                          <p:attrName>style.visibility</p:attrName>
                                        </p:attrNameLst>
                                      </p:cBhvr>
                                      <p:to>
                                        <p:strVal val="visible"/>
                                      </p:to>
                                    </p:set>
                                    <p:animEffect transition="in" filter="wipe(right)">
                                      <p:cBhvr>
                                        <p:cTn id="169" dur="2000"/>
                                        <p:tgtEl>
                                          <p:spTgt spid="12"/>
                                        </p:tgtEl>
                                      </p:cBhvr>
                                    </p:animEffect>
                                  </p:childTnLst>
                                </p:cTn>
                              </p:par>
                              <p:par>
                                <p:cTn id="170" presetID="22" presetClass="entr" presetSubtype="4" fill="hold" grpId="0" nodeType="withEffect">
                                  <p:stCondLst>
                                    <p:cond delay="0"/>
                                  </p:stCondLst>
                                  <p:childTnLst>
                                    <p:set>
                                      <p:cBhvr>
                                        <p:cTn id="171" dur="1" fill="hold">
                                          <p:stCondLst>
                                            <p:cond delay="0"/>
                                          </p:stCondLst>
                                        </p:cTn>
                                        <p:tgtEl>
                                          <p:spTgt spid="11"/>
                                        </p:tgtEl>
                                        <p:attrNameLst>
                                          <p:attrName>style.visibility</p:attrName>
                                        </p:attrNameLst>
                                      </p:cBhvr>
                                      <p:to>
                                        <p:strVal val="visible"/>
                                      </p:to>
                                    </p:set>
                                    <p:animEffect transition="in" filter="wipe(down)">
                                      <p:cBhvr>
                                        <p:cTn id="172" dur="2000"/>
                                        <p:tgtEl>
                                          <p:spTgt spid="11"/>
                                        </p:tgtEl>
                                      </p:cBhvr>
                                    </p:animEffect>
                                  </p:childTnLst>
                                </p:cTn>
                              </p:par>
                              <p:par>
                                <p:cTn id="173" presetID="22" presetClass="entr" presetSubtype="4" fill="hold" grpId="0" nodeType="withEffect">
                                  <p:stCondLst>
                                    <p:cond delay="0"/>
                                  </p:stCondLst>
                                  <p:childTnLst>
                                    <p:set>
                                      <p:cBhvr>
                                        <p:cTn id="174" dur="1" fill="hold">
                                          <p:stCondLst>
                                            <p:cond delay="0"/>
                                          </p:stCondLst>
                                        </p:cTn>
                                        <p:tgtEl>
                                          <p:spTgt spid="4"/>
                                        </p:tgtEl>
                                        <p:attrNameLst>
                                          <p:attrName>style.visibility</p:attrName>
                                        </p:attrNameLst>
                                      </p:cBhvr>
                                      <p:to>
                                        <p:strVal val="visible"/>
                                      </p:to>
                                    </p:set>
                                    <p:animEffect transition="in" filter="wipe(down)">
                                      <p:cBhvr>
                                        <p:cTn id="175" dur="2000"/>
                                        <p:tgtEl>
                                          <p:spTgt spid="4"/>
                                        </p:tgtEl>
                                      </p:cBhvr>
                                    </p:animEffect>
                                  </p:childTnLst>
                                </p:cTn>
                              </p:par>
                              <p:par>
                                <p:cTn id="176" presetID="22" presetClass="entr" presetSubtype="4" fill="hold" grpId="0" nodeType="withEffect">
                                  <p:stCondLst>
                                    <p:cond delay="0"/>
                                  </p:stCondLst>
                                  <p:childTnLst>
                                    <p:set>
                                      <p:cBhvr>
                                        <p:cTn id="177" dur="1" fill="hold">
                                          <p:stCondLst>
                                            <p:cond delay="0"/>
                                          </p:stCondLst>
                                        </p:cTn>
                                        <p:tgtEl>
                                          <p:spTgt spid="5"/>
                                        </p:tgtEl>
                                        <p:attrNameLst>
                                          <p:attrName>style.visibility</p:attrName>
                                        </p:attrNameLst>
                                      </p:cBhvr>
                                      <p:to>
                                        <p:strVal val="visible"/>
                                      </p:to>
                                    </p:set>
                                    <p:animEffect transition="in" filter="wipe(down)">
                                      <p:cBhvr>
                                        <p:cTn id="178" dur="2000"/>
                                        <p:tgtEl>
                                          <p:spTgt spid="5"/>
                                        </p:tgtEl>
                                      </p:cBhvr>
                                    </p:animEffect>
                                  </p:childTnLst>
                                </p:cTn>
                              </p:par>
                              <p:par>
                                <p:cTn id="179" presetID="23" presetClass="entr" presetSubtype="16" fill="hold" grpId="0" nodeType="withEffect">
                                  <p:stCondLst>
                                    <p:cond delay="0"/>
                                  </p:stCondLst>
                                  <p:childTnLst>
                                    <p:set>
                                      <p:cBhvr>
                                        <p:cTn id="180" dur="1" fill="hold">
                                          <p:stCondLst>
                                            <p:cond delay="0"/>
                                          </p:stCondLst>
                                        </p:cTn>
                                        <p:tgtEl>
                                          <p:spTgt spid="71"/>
                                        </p:tgtEl>
                                        <p:attrNameLst>
                                          <p:attrName>style.visibility</p:attrName>
                                        </p:attrNameLst>
                                      </p:cBhvr>
                                      <p:to>
                                        <p:strVal val="visible"/>
                                      </p:to>
                                    </p:set>
                                    <p:anim calcmode="lin" valueType="num">
                                      <p:cBhvr>
                                        <p:cTn id="181" dur="500" fill="hold"/>
                                        <p:tgtEl>
                                          <p:spTgt spid="71"/>
                                        </p:tgtEl>
                                        <p:attrNameLst>
                                          <p:attrName>ppt_w</p:attrName>
                                        </p:attrNameLst>
                                      </p:cBhvr>
                                      <p:tavLst>
                                        <p:tav tm="0">
                                          <p:val>
                                            <p:fltVal val="0"/>
                                          </p:val>
                                        </p:tav>
                                        <p:tav tm="100000">
                                          <p:val>
                                            <p:strVal val="#ppt_w"/>
                                          </p:val>
                                        </p:tav>
                                      </p:tavLst>
                                    </p:anim>
                                    <p:anim calcmode="lin" valueType="num">
                                      <p:cBhvr>
                                        <p:cTn id="182" dur="500" fill="hold"/>
                                        <p:tgtEl>
                                          <p:spTgt spid="71"/>
                                        </p:tgtEl>
                                        <p:attrNameLst>
                                          <p:attrName>ppt_h</p:attrName>
                                        </p:attrNameLst>
                                      </p:cBhvr>
                                      <p:tavLst>
                                        <p:tav tm="0">
                                          <p:val>
                                            <p:fltVal val="0"/>
                                          </p:val>
                                        </p:tav>
                                        <p:tav tm="100000">
                                          <p:val>
                                            <p:strVal val="#ppt_h"/>
                                          </p:val>
                                        </p:tav>
                                      </p:tavLst>
                                    </p:anim>
                                  </p:childTnLst>
                                </p:cTn>
                              </p:par>
                              <p:par>
                                <p:cTn id="183" presetID="23" presetClass="entr" presetSubtype="16" fill="hold" grpId="0" nodeType="withEffect">
                                  <p:stCondLst>
                                    <p:cond delay="200"/>
                                  </p:stCondLst>
                                  <p:childTnLst>
                                    <p:set>
                                      <p:cBhvr>
                                        <p:cTn id="184" dur="1" fill="hold">
                                          <p:stCondLst>
                                            <p:cond delay="0"/>
                                          </p:stCondLst>
                                        </p:cTn>
                                        <p:tgtEl>
                                          <p:spTgt spid="52"/>
                                        </p:tgtEl>
                                        <p:attrNameLst>
                                          <p:attrName>style.visibility</p:attrName>
                                        </p:attrNameLst>
                                      </p:cBhvr>
                                      <p:to>
                                        <p:strVal val="visible"/>
                                      </p:to>
                                    </p:set>
                                    <p:anim calcmode="lin" valueType="num">
                                      <p:cBhvr>
                                        <p:cTn id="185" dur="1000" fill="hold"/>
                                        <p:tgtEl>
                                          <p:spTgt spid="52"/>
                                        </p:tgtEl>
                                        <p:attrNameLst>
                                          <p:attrName>ppt_w</p:attrName>
                                        </p:attrNameLst>
                                      </p:cBhvr>
                                      <p:tavLst>
                                        <p:tav tm="0">
                                          <p:val>
                                            <p:fltVal val="0"/>
                                          </p:val>
                                        </p:tav>
                                        <p:tav tm="100000">
                                          <p:val>
                                            <p:strVal val="#ppt_w"/>
                                          </p:val>
                                        </p:tav>
                                      </p:tavLst>
                                    </p:anim>
                                    <p:anim calcmode="lin" valueType="num">
                                      <p:cBhvr>
                                        <p:cTn id="186" dur="1000" fill="hold"/>
                                        <p:tgtEl>
                                          <p:spTgt spid="52"/>
                                        </p:tgtEl>
                                        <p:attrNameLst>
                                          <p:attrName>ppt_h</p:attrName>
                                        </p:attrNameLst>
                                      </p:cBhvr>
                                      <p:tavLst>
                                        <p:tav tm="0">
                                          <p:val>
                                            <p:fltVal val="0"/>
                                          </p:val>
                                        </p:tav>
                                        <p:tav tm="100000">
                                          <p:val>
                                            <p:strVal val="#ppt_h"/>
                                          </p:val>
                                        </p:tav>
                                      </p:tavLst>
                                    </p:anim>
                                  </p:childTnLst>
                                </p:cTn>
                              </p:par>
                              <p:par>
                                <p:cTn id="187" presetID="23" presetClass="entr" presetSubtype="16" fill="hold" grpId="0" nodeType="withEffect">
                                  <p:stCondLst>
                                    <p:cond delay="400"/>
                                  </p:stCondLst>
                                  <p:childTnLst>
                                    <p:set>
                                      <p:cBhvr>
                                        <p:cTn id="188" dur="1" fill="hold">
                                          <p:stCondLst>
                                            <p:cond delay="0"/>
                                          </p:stCondLst>
                                        </p:cTn>
                                        <p:tgtEl>
                                          <p:spTgt spid="65"/>
                                        </p:tgtEl>
                                        <p:attrNameLst>
                                          <p:attrName>style.visibility</p:attrName>
                                        </p:attrNameLst>
                                      </p:cBhvr>
                                      <p:to>
                                        <p:strVal val="visible"/>
                                      </p:to>
                                    </p:set>
                                    <p:anim calcmode="lin" valueType="num">
                                      <p:cBhvr>
                                        <p:cTn id="189" dur="1000" fill="hold"/>
                                        <p:tgtEl>
                                          <p:spTgt spid="65"/>
                                        </p:tgtEl>
                                        <p:attrNameLst>
                                          <p:attrName>ppt_w</p:attrName>
                                        </p:attrNameLst>
                                      </p:cBhvr>
                                      <p:tavLst>
                                        <p:tav tm="0">
                                          <p:val>
                                            <p:fltVal val="0"/>
                                          </p:val>
                                        </p:tav>
                                        <p:tav tm="100000">
                                          <p:val>
                                            <p:strVal val="#ppt_w"/>
                                          </p:val>
                                        </p:tav>
                                      </p:tavLst>
                                    </p:anim>
                                    <p:anim calcmode="lin" valueType="num">
                                      <p:cBhvr>
                                        <p:cTn id="190" dur="1000" fill="hold"/>
                                        <p:tgtEl>
                                          <p:spTgt spid="65"/>
                                        </p:tgtEl>
                                        <p:attrNameLst>
                                          <p:attrName>ppt_h</p:attrName>
                                        </p:attrNameLst>
                                      </p:cBhvr>
                                      <p:tavLst>
                                        <p:tav tm="0">
                                          <p:val>
                                            <p:fltVal val="0"/>
                                          </p:val>
                                        </p:tav>
                                        <p:tav tm="100000">
                                          <p:val>
                                            <p:strVal val="#ppt_h"/>
                                          </p:val>
                                        </p:tav>
                                      </p:tavLst>
                                    </p:anim>
                                  </p:childTnLst>
                                </p:cTn>
                              </p:par>
                              <p:par>
                                <p:cTn id="191" presetID="23" presetClass="entr" presetSubtype="16" fill="hold" grpId="0" nodeType="withEffect">
                                  <p:stCondLst>
                                    <p:cond delay="600"/>
                                  </p:stCondLst>
                                  <p:childTnLst>
                                    <p:set>
                                      <p:cBhvr>
                                        <p:cTn id="192" dur="1" fill="hold">
                                          <p:stCondLst>
                                            <p:cond delay="0"/>
                                          </p:stCondLst>
                                        </p:cTn>
                                        <p:tgtEl>
                                          <p:spTgt spid="62"/>
                                        </p:tgtEl>
                                        <p:attrNameLst>
                                          <p:attrName>style.visibility</p:attrName>
                                        </p:attrNameLst>
                                      </p:cBhvr>
                                      <p:to>
                                        <p:strVal val="visible"/>
                                      </p:to>
                                    </p:set>
                                    <p:anim calcmode="lin" valueType="num">
                                      <p:cBhvr>
                                        <p:cTn id="193" dur="1000" fill="hold"/>
                                        <p:tgtEl>
                                          <p:spTgt spid="62"/>
                                        </p:tgtEl>
                                        <p:attrNameLst>
                                          <p:attrName>ppt_w</p:attrName>
                                        </p:attrNameLst>
                                      </p:cBhvr>
                                      <p:tavLst>
                                        <p:tav tm="0">
                                          <p:val>
                                            <p:fltVal val="0"/>
                                          </p:val>
                                        </p:tav>
                                        <p:tav tm="100000">
                                          <p:val>
                                            <p:strVal val="#ppt_w"/>
                                          </p:val>
                                        </p:tav>
                                      </p:tavLst>
                                    </p:anim>
                                    <p:anim calcmode="lin" valueType="num">
                                      <p:cBhvr>
                                        <p:cTn id="194" dur="1000" fill="hold"/>
                                        <p:tgtEl>
                                          <p:spTgt spid="62"/>
                                        </p:tgtEl>
                                        <p:attrNameLst>
                                          <p:attrName>ppt_h</p:attrName>
                                        </p:attrNameLst>
                                      </p:cBhvr>
                                      <p:tavLst>
                                        <p:tav tm="0">
                                          <p:val>
                                            <p:fltVal val="0"/>
                                          </p:val>
                                        </p:tav>
                                        <p:tav tm="100000">
                                          <p:val>
                                            <p:strVal val="#ppt_h"/>
                                          </p:val>
                                        </p:tav>
                                      </p:tavLst>
                                    </p:anim>
                                  </p:childTnLst>
                                </p:cTn>
                              </p:par>
                              <p:par>
                                <p:cTn id="195" presetID="23" presetClass="entr" presetSubtype="16" fill="hold" grpId="0" nodeType="withEffect">
                                  <p:stCondLst>
                                    <p:cond delay="800"/>
                                  </p:stCondLst>
                                  <p:childTnLst>
                                    <p:set>
                                      <p:cBhvr>
                                        <p:cTn id="196" dur="1" fill="hold">
                                          <p:stCondLst>
                                            <p:cond delay="0"/>
                                          </p:stCondLst>
                                        </p:cTn>
                                        <p:tgtEl>
                                          <p:spTgt spid="68"/>
                                        </p:tgtEl>
                                        <p:attrNameLst>
                                          <p:attrName>style.visibility</p:attrName>
                                        </p:attrNameLst>
                                      </p:cBhvr>
                                      <p:to>
                                        <p:strVal val="visible"/>
                                      </p:to>
                                    </p:set>
                                    <p:anim calcmode="lin" valueType="num">
                                      <p:cBhvr>
                                        <p:cTn id="197" dur="1000" fill="hold"/>
                                        <p:tgtEl>
                                          <p:spTgt spid="68"/>
                                        </p:tgtEl>
                                        <p:attrNameLst>
                                          <p:attrName>ppt_w</p:attrName>
                                        </p:attrNameLst>
                                      </p:cBhvr>
                                      <p:tavLst>
                                        <p:tav tm="0">
                                          <p:val>
                                            <p:fltVal val="0"/>
                                          </p:val>
                                        </p:tav>
                                        <p:tav tm="100000">
                                          <p:val>
                                            <p:strVal val="#ppt_w"/>
                                          </p:val>
                                        </p:tav>
                                      </p:tavLst>
                                    </p:anim>
                                    <p:anim calcmode="lin" valueType="num">
                                      <p:cBhvr>
                                        <p:cTn id="198" dur="1000" fill="hold"/>
                                        <p:tgtEl>
                                          <p:spTgt spid="68"/>
                                        </p:tgtEl>
                                        <p:attrNameLst>
                                          <p:attrName>ppt_h</p:attrName>
                                        </p:attrNameLst>
                                      </p:cBhvr>
                                      <p:tavLst>
                                        <p:tav tm="0">
                                          <p:val>
                                            <p:fltVal val="0"/>
                                          </p:val>
                                        </p:tav>
                                        <p:tav tm="100000">
                                          <p:val>
                                            <p:strVal val="#ppt_h"/>
                                          </p:val>
                                        </p:tav>
                                      </p:tavLst>
                                    </p:anim>
                                  </p:childTnLst>
                                </p:cTn>
                              </p:par>
                              <p:par>
                                <p:cTn id="199" presetID="23" presetClass="entr" presetSubtype="16" fill="hold" grpId="0" nodeType="withEffect">
                                  <p:stCondLst>
                                    <p:cond delay="900"/>
                                  </p:stCondLst>
                                  <p:childTnLst>
                                    <p:set>
                                      <p:cBhvr>
                                        <p:cTn id="200" dur="1" fill="hold">
                                          <p:stCondLst>
                                            <p:cond delay="0"/>
                                          </p:stCondLst>
                                        </p:cTn>
                                        <p:tgtEl>
                                          <p:spTgt spid="96"/>
                                        </p:tgtEl>
                                        <p:attrNameLst>
                                          <p:attrName>style.visibility</p:attrName>
                                        </p:attrNameLst>
                                      </p:cBhvr>
                                      <p:to>
                                        <p:strVal val="visible"/>
                                      </p:to>
                                    </p:set>
                                    <p:anim calcmode="lin" valueType="num">
                                      <p:cBhvr>
                                        <p:cTn id="201" dur="1000" fill="hold"/>
                                        <p:tgtEl>
                                          <p:spTgt spid="96"/>
                                        </p:tgtEl>
                                        <p:attrNameLst>
                                          <p:attrName>ppt_w</p:attrName>
                                        </p:attrNameLst>
                                      </p:cBhvr>
                                      <p:tavLst>
                                        <p:tav tm="0">
                                          <p:val>
                                            <p:fltVal val="0"/>
                                          </p:val>
                                        </p:tav>
                                        <p:tav tm="100000">
                                          <p:val>
                                            <p:strVal val="#ppt_w"/>
                                          </p:val>
                                        </p:tav>
                                      </p:tavLst>
                                    </p:anim>
                                    <p:anim calcmode="lin" valueType="num">
                                      <p:cBhvr>
                                        <p:cTn id="202" dur="1000" fill="hold"/>
                                        <p:tgtEl>
                                          <p:spTgt spid="96"/>
                                        </p:tgtEl>
                                        <p:attrNameLst>
                                          <p:attrName>ppt_h</p:attrName>
                                        </p:attrNameLst>
                                      </p:cBhvr>
                                      <p:tavLst>
                                        <p:tav tm="0">
                                          <p:val>
                                            <p:fltVal val="0"/>
                                          </p:val>
                                        </p:tav>
                                        <p:tav tm="100000">
                                          <p:val>
                                            <p:strVal val="#ppt_h"/>
                                          </p:val>
                                        </p:tav>
                                      </p:tavLst>
                                    </p:anim>
                                  </p:childTnLst>
                                </p:cTn>
                              </p:par>
                              <p:par>
                                <p:cTn id="203" presetID="22" presetClass="entr" presetSubtype="8" fill="hold" nodeType="withEffect">
                                  <p:stCondLst>
                                    <p:cond delay="900"/>
                                  </p:stCondLst>
                                  <p:childTnLst>
                                    <p:set>
                                      <p:cBhvr>
                                        <p:cTn id="204" dur="1" fill="hold">
                                          <p:stCondLst>
                                            <p:cond delay="0"/>
                                          </p:stCondLst>
                                        </p:cTn>
                                        <p:tgtEl>
                                          <p:spTgt spid="103"/>
                                        </p:tgtEl>
                                        <p:attrNameLst>
                                          <p:attrName>style.visibility</p:attrName>
                                        </p:attrNameLst>
                                      </p:cBhvr>
                                      <p:to>
                                        <p:strVal val="visible"/>
                                      </p:to>
                                    </p:set>
                                    <p:animEffect transition="in" filter="wipe(left)">
                                      <p:cBhvr>
                                        <p:cTn id="205" dur="1000"/>
                                        <p:tgtEl>
                                          <p:spTgt spid="103"/>
                                        </p:tgtEl>
                                      </p:cBhvr>
                                    </p:animEffect>
                                  </p:childTnLst>
                                </p:cTn>
                              </p:par>
                              <p:par>
                                <p:cTn id="206" presetID="22" presetClass="entr" presetSubtype="2" fill="hold" nodeType="withEffect">
                                  <p:stCondLst>
                                    <p:cond delay="0"/>
                                  </p:stCondLst>
                                  <p:childTnLst>
                                    <p:set>
                                      <p:cBhvr>
                                        <p:cTn id="207" dur="1" fill="hold">
                                          <p:stCondLst>
                                            <p:cond delay="0"/>
                                          </p:stCondLst>
                                        </p:cTn>
                                        <p:tgtEl>
                                          <p:spTgt spid="104"/>
                                        </p:tgtEl>
                                        <p:attrNameLst>
                                          <p:attrName>style.visibility</p:attrName>
                                        </p:attrNameLst>
                                      </p:cBhvr>
                                      <p:to>
                                        <p:strVal val="visible"/>
                                      </p:to>
                                    </p:set>
                                    <p:animEffect transition="in" filter="wipe(right)">
                                      <p:cBhvr>
                                        <p:cTn id="208" dur="1000"/>
                                        <p:tgtEl>
                                          <p:spTgt spid="104"/>
                                        </p:tgtEl>
                                      </p:cBhvr>
                                    </p:animEffect>
                                  </p:childTnLst>
                                </p:cTn>
                              </p:par>
                              <p:par>
                                <p:cTn id="209" presetID="23" presetClass="entr" presetSubtype="32" fill="hold" grpId="0" nodeType="withEffect">
                                  <p:stCondLst>
                                    <p:cond delay="0"/>
                                  </p:stCondLst>
                                  <p:iterate type="lt">
                                    <p:tmPct val="30000"/>
                                  </p:iterate>
                                  <p:childTnLst>
                                    <p:set>
                                      <p:cBhvr>
                                        <p:cTn id="210" dur="1" fill="hold">
                                          <p:stCondLst>
                                            <p:cond delay="0"/>
                                          </p:stCondLst>
                                        </p:cTn>
                                        <p:tgtEl>
                                          <p:spTgt spid="99"/>
                                        </p:tgtEl>
                                        <p:attrNameLst>
                                          <p:attrName>style.visibility</p:attrName>
                                        </p:attrNameLst>
                                      </p:cBhvr>
                                      <p:to>
                                        <p:strVal val="visible"/>
                                      </p:to>
                                    </p:set>
                                    <p:anim calcmode="lin" valueType="num">
                                      <p:cBhvr>
                                        <p:cTn id="211" dur="500" fill="hold"/>
                                        <p:tgtEl>
                                          <p:spTgt spid="99"/>
                                        </p:tgtEl>
                                        <p:attrNameLst>
                                          <p:attrName>ppt_w</p:attrName>
                                        </p:attrNameLst>
                                      </p:cBhvr>
                                      <p:tavLst>
                                        <p:tav tm="0">
                                          <p:val>
                                            <p:strVal val="4*#ppt_w"/>
                                          </p:val>
                                        </p:tav>
                                        <p:tav tm="100000">
                                          <p:val>
                                            <p:strVal val="#ppt_w"/>
                                          </p:val>
                                        </p:tav>
                                      </p:tavLst>
                                    </p:anim>
                                    <p:anim calcmode="lin" valueType="num">
                                      <p:cBhvr>
                                        <p:cTn id="212" dur="500" fill="hold"/>
                                        <p:tgtEl>
                                          <p:spTgt spid="99"/>
                                        </p:tgtEl>
                                        <p:attrNameLst>
                                          <p:attrName>ppt_h</p:attrName>
                                        </p:attrNameLst>
                                      </p:cBhvr>
                                      <p:tavLst>
                                        <p:tav tm="0">
                                          <p:val>
                                            <p:strVal val="4*#ppt_h"/>
                                          </p:val>
                                        </p:tav>
                                        <p:tav tm="100000">
                                          <p:val>
                                            <p:strVal val="#ppt_h"/>
                                          </p:val>
                                        </p:tav>
                                      </p:tavLst>
                                    </p:anim>
                                  </p:childTnLst>
                                </p:cTn>
                              </p:par>
                              <p:par>
                                <p:cTn id="213" presetID="2" presetClass="entr" presetSubtype="4" decel="100000" fill="hold" grpId="0" nodeType="withEffect">
                                  <p:stCondLst>
                                    <p:cond delay="0"/>
                                  </p:stCondLst>
                                  <p:childTnLst>
                                    <p:set>
                                      <p:cBhvr>
                                        <p:cTn id="214" dur="1" fill="hold">
                                          <p:stCondLst>
                                            <p:cond delay="0"/>
                                          </p:stCondLst>
                                        </p:cTn>
                                        <p:tgtEl>
                                          <p:spTgt spid="100"/>
                                        </p:tgtEl>
                                        <p:attrNameLst>
                                          <p:attrName>style.visibility</p:attrName>
                                        </p:attrNameLst>
                                      </p:cBhvr>
                                      <p:to>
                                        <p:strVal val="visible"/>
                                      </p:to>
                                    </p:set>
                                    <p:anim calcmode="lin" valueType="num">
                                      <p:cBhvr additive="base">
                                        <p:cTn id="215" dur="1000" fill="hold"/>
                                        <p:tgtEl>
                                          <p:spTgt spid="100"/>
                                        </p:tgtEl>
                                        <p:attrNameLst>
                                          <p:attrName>ppt_x</p:attrName>
                                        </p:attrNameLst>
                                      </p:cBhvr>
                                      <p:tavLst>
                                        <p:tav tm="0">
                                          <p:val>
                                            <p:strVal val="#ppt_x"/>
                                          </p:val>
                                        </p:tav>
                                        <p:tav tm="100000">
                                          <p:val>
                                            <p:strVal val="#ppt_x"/>
                                          </p:val>
                                        </p:tav>
                                      </p:tavLst>
                                    </p:anim>
                                    <p:anim calcmode="lin" valueType="num">
                                      <p:cBhvr additive="base">
                                        <p:cTn id="216" dur="1000" fill="hold"/>
                                        <p:tgtEl>
                                          <p:spTgt spid="10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17" repeatCount="indefinite" fill="hold" display="0">
                  <p:stCondLst>
                    <p:cond delay="indefinite"/>
                  </p:stCondLst>
                  <p:endCondLst>
                    <p:cond evt="onStopAudio" delay="0">
                      <p:tgtEl>
                        <p:sldTgt/>
                      </p:tgtEl>
                    </p:cond>
                  </p:endCondLst>
                </p:cTn>
                <p:tgtEl>
                  <p:spTgt spid="2"/>
                </p:tgtEl>
              </p:cMediaNode>
            </p:audio>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8" grpId="0" animBg="1"/>
      <p:bldP spid="52" grpId="0" animBg="1"/>
      <p:bldP spid="53" grpId="0" animBg="1"/>
      <p:bldP spid="54" grpId="0" animBg="1"/>
      <p:bldP spid="55" grpId="0" animBg="1"/>
      <p:bldP spid="56" grpId="0" animBg="1"/>
      <p:bldP spid="57" grpId="0" animBg="1"/>
      <p:bldP spid="59" grpId="0" animBg="1"/>
      <p:bldP spid="62" grpId="0" animBg="1"/>
      <p:bldP spid="65" grpId="0" animBg="1"/>
      <p:bldP spid="68" grpId="0" animBg="1"/>
      <p:bldP spid="71" grpId="0" animBg="1"/>
      <p:bldP spid="96" grpId="0" animBg="1"/>
      <p:bldP spid="97" grpId="0" animBg="1"/>
      <p:bldP spid="99" grpId="0"/>
      <p:bldP spid="10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415772" cy="461665"/>
          </a:xfrm>
          <a:prstGeom prst="rect">
            <a:avLst/>
          </a:prstGeom>
          <a:noFill/>
        </p:spPr>
        <p:txBody>
          <a:bodyPr wrap="none" rtlCol="0">
            <a:spAutoFit/>
          </a:bodyPr>
          <a:lstStyle/>
          <a:p>
            <a:r>
              <a:rPr lang="zh-CN" altLang="en-US" sz="2400" dirty="0" smtClean="0">
                <a:solidFill>
                  <a:srgbClr val="002060"/>
                </a:solidFill>
                <a:latin typeface="微软雅黑" pitchFamily="34" charset="-122"/>
                <a:ea typeface="微软雅黑" pitchFamily="34" charset="-122"/>
              </a:rPr>
              <a:t>安排计划</a:t>
            </a:r>
            <a:endParaRPr lang="zh-CN" altLang="en-US" sz="2400" dirty="0">
              <a:solidFill>
                <a:srgbClr val="002060"/>
              </a:solidFill>
              <a:latin typeface="微软雅黑" pitchFamily="34" charset="-122"/>
              <a:ea typeface="微软雅黑"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graphicFrame>
        <p:nvGraphicFramePr>
          <p:cNvPr id="37" name="表格 36"/>
          <p:cNvGraphicFramePr>
            <a:graphicFrameLocks noGrp="1"/>
          </p:cNvGraphicFramePr>
          <p:nvPr/>
        </p:nvGraphicFramePr>
        <p:xfrm>
          <a:off x="800101" y="990600"/>
          <a:ext cx="10677524" cy="5238225"/>
        </p:xfrm>
        <a:graphic>
          <a:graphicData uri="http://schemas.openxmlformats.org/drawingml/2006/table">
            <a:tbl>
              <a:tblPr firstRow="1" bandRow="1">
                <a:tableStyleId>{5C22544A-7EE6-4342-B048-85BDC9FD1C3A}</a:tableStyleId>
              </a:tblPr>
              <a:tblGrid>
                <a:gridCol w="2908158"/>
                <a:gridCol w="2908158"/>
                <a:gridCol w="4861208"/>
              </a:tblGrid>
              <a:tr h="370010">
                <a:tc>
                  <a:txBody>
                    <a:bodyPr/>
                    <a:lstStyle/>
                    <a:p>
                      <a:pPr algn="just"/>
                      <a:r>
                        <a:rPr lang="zh-CN" altLang="en-US" dirty="0" smtClean="0"/>
                        <a:t>         </a:t>
                      </a:r>
                      <a:r>
                        <a:rPr lang="zh-CN" altLang="en-US" dirty="0" smtClean="0">
                          <a:solidFill>
                            <a:schemeClr val="bg1"/>
                          </a:solidFill>
                        </a:rPr>
                        <a:t>起止时间</a:t>
                      </a:r>
                      <a:endParaRPr lang="zh-CN" altLang="en-US" dirty="0">
                        <a:solidFill>
                          <a:schemeClr val="bg1"/>
                        </a:solidFill>
                      </a:endParaRPr>
                    </a:p>
                  </a:txBody>
                  <a:tcPr>
                    <a:solidFill>
                      <a:srgbClr val="2F416F"/>
                    </a:solidFill>
                  </a:tcPr>
                </a:tc>
                <a:tc>
                  <a:txBody>
                    <a:bodyPr/>
                    <a:lstStyle/>
                    <a:p>
                      <a:r>
                        <a:rPr lang="zh-CN" altLang="en-US" dirty="0" smtClean="0"/>
                        <a:t>          具体任务</a:t>
                      </a:r>
                      <a:endParaRPr lang="zh-CN" altLang="en-US" dirty="0"/>
                    </a:p>
                  </a:txBody>
                  <a:tcPr>
                    <a:solidFill>
                      <a:srgbClr val="2F416F"/>
                    </a:solidFill>
                  </a:tcPr>
                </a:tc>
                <a:tc>
                  <a:txBody>
                    <a:bodyPr/>
                    <a:lstStyle/>
                    <a:p>
                      <a:r>
                        <a:rPr lang="zh-CN" altLang="en-US" dirty="0" smtClean="0"/>
                        <a:t>          所需条件</a:t>
                      </a:r>
                      <a:endParaRPr lang="zh-CN" altLang="en-US" dirty="0"/>
                    </a:p>
                  </a:txBody>
                  <a:tcPr>
                    <a:solidFill>
                      <a:srgbClr val="2F416F"/>
                    </a:solidFill>
                  </a:tcPr>
                </a:tc>
              </a:tr>
              <a:tr h="557725">
                <a:tc>
                  <a:txBody>
                    <a:bodyPr/>
                    <a:lstStyle/>
                    <a:p>
                      <a:r>
                        <a:rPr lang="en-US" sz="1800" kern="1200" dirty="0" smtClean="0">
                          <a:solidFill>
                            <a:schemeClr val="dk1"/>
                          </a:solidFill>
                          <a:latin typeface="+mn-lt"/>
                          <a:ea typeface="+mn-ea"/>
                          <a:cs typeface="+mn-cs"/>
                        </a:rPr>
                        <a:t>2018.9.29</a:t>
                      </a:r>
                      <a:r>
                        <a:rPr lang="en-US" sz="1800" kern="1200" baseline="0" dirty="0" smtClean="0">
                          <a:solidFill>
                            <a:schemeClr val="dk1"/>
                          </a:solidFill>
                          <a:latin typeface="+mn-lt"/>
                          <a:ea typeface="+mn-ea"/>
                          <a:cs typeface="+mn-cs"/>
                        </a:rPr>
                        <a:t> --</a:t>
                      </a:r>
                      <a:r>
                        <a:rPr lang="en-US" sz="1800" kern="1200" dirty="0" smtClean="0">
                          <a:solidFill>
                            <a:schemeClr val="dk1"/>
                          </a:solidFill>
                          <a:latin typeface="+mn-lt"/>
                          <a:ea typeface="+mn-ea"/>
                          <a:cs typeface="+mn-cs"/>
                        </a:rPr>
                        <a:t>2018.9.30</a:t>
                      </a:r>
                      <a:endParaRPr lang="zh-CN" altLang="en-US" dirty="0"/>
                    </a:p>
                  </a:txBody>
                  <a:tcPr/>
                </a:tc>
                <a:tc>
                  <a:txBody>
                    <a:bodyPr/>
                    <a:lstStyle/>
                    <a:p>
                      <a:r>
                        <a:rPr lang="zh-CN" altLang="en-US" sz="1800" kern="1200" dirty="0" smtClean="0">
                          <a:solidFill>
                            <a:schemeClr val="dk1"/>
                          </a:solidFill>
                          <a:latin typeface="+mn-lt"/>
                          <a:ea typeface="+mn-ea"/>
                          <a:cs typeface="+mn-cs"/>
                        </a:rPr>
                        <a:t>收集相关资料，确定毕业设计选题。</a:t>
                      </a:r>
                      <a:endParaRPr lang="zh-CN" altLang="en-US" dirty="0"/>
                    </a:p>
                  </a:txBody>
                  <a:tcPr/>
                </a:tc>
                <a:tc>
                  <a:txBody>
                    <a:bodyPr/>
                    <a:lstStyle/>
                    <a:p>
                      <a:r>
                        <a:rPr lang="zh-CN" altLang="en-US" dirty="0" smtClean="0"/>
                        <a:t>查询基于微信的会议登记管理系统相关内容</a:t>
                      </a:r>
                      <a:endParaRPr lang="zh-CN" altLang="en-US" dirty="0"/>
                    </a:p>
                  </a:txBody>
                  <a:tcPr/>
                </a:tc>
              </a:tr>
              <a:tr h="796750">
                <a:tc>
                  <a:txBody>
                    <a:bodyPr/>
                    <a:lstStyle/>
                    <a:p>
                      <a:r>
                        <a:rPr lang="en-US" sz="1800" kern="1200" dirty="0" smtClean="0">
                          <a:solidFill>
                            <a:schemeClr val="dk1"/>
                          </a:solidFill>
                          <a:latin typeface="+mn-lt"/>
                          <a:ea typeface="+mn-ea"/>
                          <a:cs typeface="+mn-cs"/>
                        </a:rPr>
                        <a:t>2018</a:t>
                      </a:r>
                      <a:r>
                        <a:rPr lang="en-US" altLang="zh-CN" sz="1800" kern="1200" dirty="0" smtClean="0">
                          <a:solidFill>
                            <a:schemeClr val="dk1"/>
                          </a:solidFill>
                          <a:latin typeface="+mn-lt"/>
                          <a:ea typeface="+mn-ea"/>
                          <a:cs typeface="+mn-cs"/>
                        </a:rPr>
                        <a:t>.</a:t>
                      </a:r>
                      <a:r>
                        <a:rPr lang="en-US" sz="1800" kern="1200" dirty="0" smtClean="0">
                          <a:solidFill>
                            <a:schemeClr val="dk1"/>
                          </a:solidFill>
                          <a:latin typeface="+mn-lt"/>
                          <a:ea typeface="+mn-ea"/>
                          <a:cs typeface="+mn-cs"/>
                        </a:rPr>
                        <a:t>10</a:t>
                      </a:r>
                      <a:r>
                        <a:rPr lang="en-US" altLang="zh-CN" sz="1800" kern="1200" dirty="0" smtClean="0">
                          <a:solidFill>
                            <a:schemeClr val="dk1"/>
                          </a:solidFill>
                          <a:latin typeface="+mn-lt"/>
                          <a:ea typeface="+mn-ea"/>
                          <a:cs typeface="+mn-cs"/>
                        </a:rPr>
                        <a:t>.0</a:t>
                      </a:r>
                      <a:r>
                        <a:rPr lang="en-US" sz="1800" kern="1200" dirty="0" smtClean="0">
                          <a:solidFill>
                            <a:schemeClr val="dk1"/>
                          </a:solidFill>
                          <a:latin typeface="+mn-lt"/>
                          <a:ea typeface="+mn-ea"/>
                          <a:cs typeface="+mn-cs"/>
                        </a:rPr>
                        <a:t>1--2018</a:t>
                      </a:r>
                      <a:r>
                        <a:rPr lang="en-US" altLang="zh-CN" sz="1800" kern="1200" dirty="0" smtClean="0">
                          <a:solidFill>
                            <a:schemeClr val="dk1"/>
                          </a:solidFill>
                          <a:latin typeface="+mn-lt"/>
                          <a:ea typeface="+mn-ea"/>
                          <a:cs typeface="+mn-cs"/>
                        </a:rPr>
                        <a:t>.</a:t>
                      </a:r>
                      <a:r>
                        <a:rPr lang="en-US" sz="1800" kern="1200" dirty="0" smtClean="0">
                          <a:solidFill>
                            <a:schemeClr val="dk1"/>
                          </a:solidFill>
                          <a:latin typeface="+mn-lt"/>
                          <a:ea typeface="+mn-ea"/>
                          <a:cs typeface="+mn-cs"/>
                        </a:rPr>
                        <a:t>10</a:t>
                      </a:r>
                      <a:r>
                        <a:rPr lang="en-US" altLang="zh-CN" sz="1800" kern="1200" dirty="0" smtClean="0">
                          <a:solidFill>
                            <a:schemeClr val="dk1"/>
                          </a:solidFill>
                          <a:latin typeface="+mn-lt"/>
                          <a:ea typeface="+mn-ea"/>
                          <a:cs typeface="+mn-cs"/>
                        </a:rPr>
                        <a:t>.20</a:t>
                      </a:r>
                      <a:endParaRPr lang="zh-CN" altLang="en-US" dirty="0"/>
                    </a:p>
                  </a:txBody>
                  <a:tcPr/>
                </a:tc>
                <a:tc>
                  <a:txBody>
                    <a:bodyPr/>
                    <a:lstStyle/>
                    <a:p>
                      <a:r>
                        <a:rPr lang="zh-CN" altLang="en-US" sz="1800" kern="1200" dirty="0" smtClean="0">
                          <a:solidFill>
                            <a:schemeClr val="dk1"/>
                          </a:solidFill>
                          <a:latin typeface="+mn-lt"/>
                          <a:ea typeface="+mn-ea"/>
                          <a:cs typeface="+mn-cs"/>
                        </a:rPr>
                        <a:t>撰写开题报告。</a:t>
                      </a:r>
                      <a:endParaRPr lang="zh-CN" altLang="en-US" dirty="0"/>
                    </a:p>
                  </a:txBody>
                  <a:tcPr/>
                </a:tc>
                <a:tc>
                  <a:txBody>
                    <a:bodyPr/>
                    <a:lstStyle/>
                    <a:p>
                      <a:r>
                        <a:rPr lang="zh-CN" altLang="en-US" sz="1800" kern="1200" dirty="0" smtClean="0">
                          <a:solidFill>
                            <a:schemeClr val="dk1"/>
                          </a:solidFill>
                          <a:latin typeface="+mn-lt"/>
                          <a:ea typeface="+mn-ea"/>
                          <a:cs typeface="+mn-cs"/>
                        </a:rPr>
                        <a:t>熟悉选题的研究背景和相关功能所涉及到的技术</a:t>
                      </a:r>
                      <a:endParaRPr lang="zh-CN" altLang="en-US" dirty="0"/>
                    </a:p>
                  </a:txBody>
                  <a:tcPr/>
                </a:tc>
              </a:tr>
              <a:tr h="796750">
                <a:tc>
                  <a:txBody>
                    <a:bodyPr/>
                    <a:lstStyle/>
                    <a:p>
                      <a:r>
                        <a:rPr lang="en-US" sz="1800" kern="1200" dirty="0" smtClean="0">
                          <a:solidFill>
                            <a:schemeClr val="dk1"/>
                          </a:solidFill>
                          <a:latin typeface="+mn-lt"/>
                          <a:ea typeface="+mn-ea"/>
                          <a:cs typeface="+mn-cs"/>
                        </a:rPr>
                        <a:t>2018</a:t>
                      </a:r>
                      <a:r>
                        <a:rPr lang="en-US" altLang="zh-CN" sz="1800" kern="1200" dirty="0" smtClean="0">
                          <a:solidFill>
                            <a:schemeClr val="dk1"/>
                          </a:solidFill>
                          <a:latin typeface="+mn-lt"/>
                          <a:ea typeface="+mn-ea"/>
                          <a:cs typeface="+mn-cs"/>
                        </a:rPr>
                        <a:t>.</a:t>
                      </a:r>
                      <a:r>
                        <a:rPr lang="en-US" sz="1800" kern="1200" dirty="0" smtClean="0">
                          <a:solidFill>
                            <a:schemeClr val="dk1"/>
                          </a:solidFill>
                          <a:latin typeface="+mn-lt"/>
                          <a:ea typeface="+mn-ea"/>
                          <a:cs typeface="+mn-cs"/>
                        </a:rPr>
                        <a:t>10</a:t>
                      </a:r>
                      <a:r>
                        <a:rPr lang="en-US" altLang="zh-CN" sz="1800" kern="1200" dirty="0" smtClean="0">
                          <a:solidFill>
                            <a:schemeClr val="dk1"/>
                          </a:solidFill>
                          <a:latin typeface="+mn-lt"/>
                          <a:ea typeface="+mn-ea"/>
                          <a:cs typeface="+mn-cs"/>
                        </a:rPr>
                        <a:t>.20</a:t>
                      </a:r>
                      <a:r>
                        <a:rPr lang="en-US" sz="1800" kern="1200" dirty="0" smtClean="0">
                          <a:solidFill>
                            <a:schemeClr val="dk1"/>
                          </a:solidFill>
                          <a:latin typeface="+mn-lt"/>
                          <a:ea typeface="+mn-ea"/>
                          <a:cs typeface="+mn-cs"/>
                        </a:rPr>
                        <a:t>--2018</a:t>
                      </a:r>
                      <a:r>
                        <a:rPr lang="en-US" altLang="zh-CN" sz="1800" kern="1200" dirty="0" smtClean="0">
                          <a:solidFill>
                            <a:schemeClr val="dk1"/>
                          </a:solidFill>
                          <a:latin typeface="+mn-lt"/>
                          <a:ea typeface="+mn-ea"/>
                          <a:cs typeface="+mn-cs"/>
                        </a:rPr>
                        <a:t>.</a:t>
                      </a:r>
                      <a:r>
                        <a:rPr lang="en-US" sz="1800" kern="1200" dirty="0" smtClean="0">
                          <a:solidFill>
                            <a:schemeClr val="dk1"/>
                          </a:solidFill>
                          <a:latin typeface="+mn-lt"/>
                          <a:ea typeface="+mn-ea"/>
                          <a:cs typeface="+mn-cs"/>
                        </a:rPr>
                        <a:t>11</a:t>
                      </a:r>
                      <a:r>
                        <a:rPr lang="en-US" altLang="zh-CN" sz="1800" kern="1200" dirty="0" smtClean="0">
                          <a:solidFill>
                            <a:schemeClr val="dk1"/>
                          </a:solidFill>
                          <a:latin typeface="+mn-lt"/>
                          <a:ea typeface="+mn-ea"/>
                          <a:cs typeface="+mn-cs"/>
                        </a:rPr>
                        <a:t>.02</a:t>
                      </a:r>
                      <a:endParaRPr lang="zh-CN" altLang="en-US" dirty="0"/>
                    </a:p>
                  </a:txBody>
                  <a:tcPr/>
                </a:tc>
                <a:tc>
                  <a:txBody>
                    <a:bodyPr/>
                    <a:lstStyle/>
                    <a:p>
                      <a:r>
                        <a:rPr lang="zh-CN" altLang="en-US" sz="1800" kern="1200" dirty="0" smtClean="0">
                          <a:solidFill>
                            <a:schemeClr val="dk1"/>
                          </a:solidFill>
                          <a:latin typeface="+mn-lt"/>
                          <a:ea typeface="+mn-ea"/>
                          <a:cs typeface="+mn-cs"/>
                        </a:rPr>
                        <a:t>根据指导老师的反复检查和修改，完成开题报告并做开题</a:t>
                      </a:r>
                      <a:r>
                        <a:rPr lang="en-US" sz="1800" kern="1200" dirty="0" smtClean="0">
                          <a:solidFill>
                            <a:schemeClr val="dk1"/>
                          </a:solidFill>
                          <a:latin typeface="+mn-lt"/>
                          <a:ea typeface="+mn-ea"/>
                          <a:cs typeface="+mn-cs"/>
                        </a:rPr>
                        <a:t>PPT</a:t>
                      </a:r>
                      <a:r>
                        <a:rPr lang="zh-CN" altLang="en-US" sz="1800" kern="1200" dirty="0" smtClean="0">
                          <a:solidFill>
                            <a:schemeClr val="dk1"/>
                          </a:solidFill>
                          <a:latin typeface="+mn-lt"/>
                          <a:ea typeface="+mn-ea"/>
                          <a:cs typeface="+mn-cs"/>
                        </a:rPr>
                        <a:t>。</a:t>
                      </a:r>
                      <a:endParaRPr lang="zh-CN" altLang="en-US" dirty="0"/>
                    </a:p>
                  </a:txBody>
                  <a:tcPr/>
                </a:tc>
                <a:tc>
                  <a:txBody>
                    <a:bodyPr/>
                    <a:lstStyle/>
                    <a:p>
                      <a:r>
                        <a:rPr lang="zh-CN" altLang="en-US" sz="1800" kern="1200" dirty="0" smtClean="0">
                          <a:solidFill>
                            <a:schemeClr val="dk1"/>
                          </a:solidFill>
                          <a:latin typeface="+mn-lt"/>
                          <a:ea typeface="+mn-ea"/>
                          <a:cs typeface="+mn-cs"/>
                        </a:rPr>
                        <a:t>综合整理自己的设计思路，以</a:t>
                      </a:r>
                      <a:r>
                        <a:rPr lang="en-US" sz="1800" kern="1200" dirty="0" smtClean="0">
                          <a:solidFill>
                            <a:schemeClr val="dk1"/>
                          </a:solidFill>
                          <a:latin typeface="+mn-lt"/>
                          <a:ea typeface="+mn-ea"/>
                          <a:cs typeface="+mn-cs"/>
                        </a:rPr>
                        <a:t>PPT</a:t>
                      </a:r>
                      <a:r>
                        <a:rPr lang="zh-CN" altLang="en-US" sz="1800" kern="1200" dirty="0" smtClean="0">
                          <a:solidFill>
                            <a:schemeClr val="dk1"/>
                          </a:solidFill>
                          <a:latin typeface="+mn-lt"/>
                          <a:ea typeface="+mn-ea"/>
                          <a:cs typeface="+mn-cs"/>
                        </a:rPr>
                        <a:t>形式展现</a:t>
                      </a:r>
                      <a:endParaRPr lang="zh-CN" altLang="en-US" dirty="0"/>
                    </a:p>
                  </a:txBody>
                  <a:tcPr/>
                </a:tc>
              </a:tr>
              <a:tr h="557725">
                <a:tc>
                  <a:txBody>
                    <a:bodyPr/>
                    <a:lstStyle/>
                    <a:p>
                      <a:r>
                        <a:rPr lang="en-US" sz="1800" kern="1200" dirty="0" smtClean="0">
                          <a:solidFill>
                            <a:schemeClr val="dk1"/>
                          </a:solidFill>
                          <a:latin typeface="+mn-lt"/>
                          <a:ea typeface="+mn-ea"/>
                          <a:cs typeface="+mn-cs"/>
                        </a:rPr>
                        <a:t>2018.11.03</a:t>
                      </a:r>
                      <a:endParaRPr lang="zh-CN" altLang="en-US" dirty="0"/>
                    </a:p>
                  </a:txBody>
                  <a:tcPr/>
                </a:tc>
                <a:tc>
                  <a:txBody>
                    <a:bodyPr/>
                    <a:lstStyle/>
                    <a:p>
                      <a:r>
                        <a:rPr lang="zh-CN" altLang="en-US" sz="1800" kern="1200" dirty="0" smtClean="0">
                          <a:solidFill>
                            <a:schemeClr val="dk1"/>
                          </a:solidFill>
                          <a:latin typeface="+mn-lt"/>
                          <a:ea typeface="+mn-ea"/>
                          <a:cs typeface="+mn-cs"/>
                        </a:rPr>
                        <a:t>开题答辩。</a:t>
                      </a:r>
                      <a:endParaRPr lang="zh-CN" altLang="en-US" dirty="0"/>
                    </a:p>
                  </a:txBody>
                  <a:tcPr/>
                </a:tc>
                <a:tc>
                  <a:txBody>
                    <a:bodyPr/>
                    <a:lstStyle/>
                    <a:p>
                      <a:r>
                        <a:rPr lang="zh-CN" altLang="en-US" sz="1800" kern="1200" dirty="0" smtClean="0">
                          <a:solidFill>
                            <a:schemeClr val="dk1"/>
                          </a:solidFill>
                          <a:latin typeface="+mn-lt"/>
                          <a:ea typeface="+mn-ea"/>
                          <a:cs typeface="+mn-cs"/>
                        </a:rPr>
                        <a:t>讲解课题的选题意义和设计思路</a:t>
                      </a:r>
                      <a:endParaRPr lang="zh-CN" altLang="en-US" dirty="0"/>
                    </a:p>
                  </a:txBody>
                  <a:tcPr/>
                </a:tc>
              </a:tr>
              <a:tr h="796750">
                <a:tc>
                  <a:txBody>
                    <a:bodyPr/>
                    <a:lstStyle/>
                    <a:p>
                      <a:r>
                        <a:rPr lang="en-US" sz="1800" kern="1200" dirty="0" smtClean="0">
                          <a:solidFill>
                            <a:schemeClr val="dk1"/>
                          </a:solidFill>
                          <a:latin typeface="+mn-lt"/>
                          <a:ea typeface="+mn-ea"/>
                          <a:cs typeface="+mn-cs"/>
                        </a:rPr>
                        <a:t>2018</a:t>
                      </a:r>
                      <a:r>
                        <a:rPr lang="en-US" altLang="zh-CN" sz="1800" kern="1200" dirty="0" smtClean="0">
                          <a:solidFill>
                            <a:schemeClr val="dk1"/>
                          </a:solidFill>
                          <a:latin typeface="+mn-lt"/>
                          <a:ea typeface="+mn-ea"/>
                          <a:cs typeface="+mn-cs"/>
                        </a:rPr>
                        <a:t>.</a:t>
                      </a:r>
                      <a:r>
                        <a:rPr lang="en-US" sz="1800" kern="1200" dirty="0" smtClean="0">
                          <a:solidFill>
                            <a:schemeClr val="dk1"/>
                          </a:solidFill>
                          <a:latin typeface="+mn-lt"/>
                          <a:ea typeface="+mn-ea"/>
                          <a:cs typeface="+mn-cs"/>
                        </a:rPr>
                        <a:t>11.04--2018</a:t>
                      </a:r>
                      <a:r>
                        <a:rPr lang="en-US" altLang="zh-CN" sz="1800" kern="1200" dirty="0" smtClean="0">
                          <a:solidFill>
                            <a:schemeClr val="dk1"/>
                          </a:solidFill>
                          <a:latin typeface="+mn-lt"/>
                          <a:ea typeface="+mn-ea"/>
                          <a:cs typeface="+mn-cs"/>
                        </a:rPr>
                        <a:t>.</a:t>
                      </a:r>
                      <a:r>
                        <a:rPr lang="en-US" sz="1800" kern="1200" dirty="0" smtClean="0">
                          <a:solidFill>
                            <a:schemeClr val="dk1"/>
                          </a:solidFill>
                          <a:latin typeface="+mn-lt"/>
                          <a:ea typeface="+mn-ea"/>
                          <a:cs typeface="+mn-cs"/>
                        </a:rPr>
                        <a:t>1</a:t>
                      </a:r>
                      <a:r>
                        <a:rPr lang="en-US" altLang="zh-CN" sz="1800" kern="1200" dirty="0" smtClean="0">
                          <a:solidFill>
                            <a:schemeClr val="dk1"/>
                          </a:solidFill>
                          <a:latin typeface="+mn-lt"/>
                          <a:ea typeface="+mn-ea"/>
                          <a:cs typeface="+mn-cs"/>
                        </a:rPr>
                        <a:t>.15</a:t>
                      </a:r>
                      <a:endParaRPr lang="zh-CN" altLang="en-US" dirty="0"/>
                    </a:p>
                  </a:txBody>
                  <a:tcPr/>
                </a:tc>
                <a:tc>
                  <a:txBody>
                    <a:bodyPr/>
                    <a:lstStyle/>
                    <a:p>
                      <a:r>
                        <a:rPr lang="zh-CN" altLang="en-US" sz="1800" kern="1200" dirty="0" smtClean="0">
                          <a:solidFill>
                            <a:schemeClr val="dk1"/>
                          </a:solidFill>
                          <a:latin typeface="+mn-lt"/>
                          <a:ea typeface="+mn-ea"/>
                          <a:cs typeface="+mn-cs"/>
                        </a:rPr>
                        <a:t>编写各功能代码，写论文初稿并交给指导教师审查。</a:t>
                      </a:r>
                      <a:endParaRPr lang="zh-CN" altLang="en-US" dirty="0"/>
                    </a:p>
                  </a:txBody>
                  <a:tcPr/>
                </a:tc>
                <a:tc>
                  <a:txBody>
                    <a:bodyPr/>
                    <a:lstStyle/>
                    <a:p>
                      <a:r>
                        <a:rPr lang="zh-CN" altLang="en-US" sz="1800" kern="1200" dirty="0" smtClean="0">
                          <a:solidFill>
                            <a:schemeClr val="dk1"/>
                          </a:solidFill>
                          <a:latin typeface="+mn-lt"/>
                          <a:ea typeface="+mn-ea"/>
                          <a:cs typeface="+mn-cs"/>
                        </a:rPr>
                        <a:t>查找相关资料，学习相关知识，编写代码</a:t>
                      </a:r>
                      <a:endParaRPr lang="zh-CN" altLang="en-US" dirty="0"/>
                    </a:p>
                  </a:txBody>
                  <a:tcPr/>
                </a:tc>
              </a:tr>
              <a:tr h="796750">
                <a:tc>
                  <a:txBody>
                    <a:bodyPr/>
                    <a:lstStyle/>
                    <a:p>
                      <a:r>
                        <a:rPr lang="en-US" sz="1800" kern="1200" dirty="0" smtClean="0">
                          <a:solidFill>
                            <a:schemeClr val="dk1"/>
                          </a:solidFill>
                          <a:latin typeface="+mn-lt"/>
                          <a:ea typeface="+mn-ea"/>
                          <a:cs typeface="+mn-cs"/>
                        </a:rPr>
                        <a:t>2019</a:t>
                      </a:r>
                      <a:r>
                        <a:rPr lang="en-US" altLang="zh-CN" sz="1800" kern="1200" dirty="0" smtClean="0">
                          <a:solidFill>
                            <a:schemeClr val="dk1"/>
                          </a:solidFill>
                          <a:latin typeface="+mn-lt"/>
                          <a:ea typeface="+mn-ea"/>
                          <a:cs typeface="+mn-cs"/>
                        </a:rPr>
                        <a:t>.1.15</a:t>
                      </a:r>
                      <a:r>
                        <a:rPr lang="en-US" sz="1800" kern="1200" dirty="0" smtClean="0">
                          <a:solidFill>
                            <a:schemeClr val="dk1"/>
                          </a:solidFill>
                          <a:latin typeface="+mn-lt"/>
                          <a:ea typeface="+mn-ea"/>
                          <a:cs typeface="+mn-cs"/>
                        </a:rPr>
                        <a:t>--2019</a:t>
                      </a:r>
                      <a:r>
                        <a:rPr lang="en-US" altLang="zh-CN" sz="1800" kern="1200" dirty="0" smtClean="0">
                          <a:solidFill>
                            <a:schemeClr val="dk1"/>
                          </a:solidFill>
                          <a:latin typeface="+mn-lt"/>
                          <a:ea typeface="+mn-ea"/>
                          <a:cs typeface="+mn-cs"/>
                        </a:rPr>
                        <a:t>.4.</a:t>
                      </a:r>
                      <a:r>
                        <a:rPr lang="en-US" sz="1800" kern="1200" dirty="0" smtClean="0">
                          <a:solidFill>
                            <a:schemeClr val="dk1"/>
                          </a:solidFill>
                          <a:latin typeface="+mn-lt"/>
                          <a:ea typeface="+mn-ea"/>
                          <a:cs typeface="+mn-cs"/>
                        </a:rPr>
                        <a:t>10</a:t>
                      </a:r>
                      <a:endParaRPr lang="zh-CN" altLang="en-US" dirty="0"/>
                    </a:p>
                  </a:txBody>
                  <a:tcPr/>
                </a:tc>
                <a:tc>
                  <a:txBody>
                    <a:bodyPr/>
                    <a:lstStyle/>
                    <a:p>
                      <a:r>
                        <a:rPr lang="zh-CN" altLang="en-US" sz="1800" kern="1200" dirty="0" smtClean="0">
                          <a:solidFill>
                            <a:schemeClr val="dk1"/>
                          </a:solidFill>
                          <a:latin typeface="+mn-lt"/>
                          <a:ea typeface="+mn-ea"/>
                          <a:cs typeface="+mn-cs"/>
                        </a:rPr>
                        <a:t>完成毕业设计论文最终的撰写。</a:t>
                      </a:r>
                      <a:endParaRPr lang="zh-CN" altLang="en-US" dirty="0"/>
                    </a:p>
                  </a:txBody>
                  <a:tcPr/>
                </a:tc>
                <a:tc>
                  <a:txBody>
                    <a:bodyPr/>
                    <a:lstStyle/>
                    <a:p>
                      <a:r>
                        <a:rPr lang="zh-CN" altLang="en-US" sz="1800" kern="1200" dirty="0" smtClean="0">
                          <a:solidFill>
                            <a:schemeClr val="dk1"/>
                          </a:solidFill>
                          <a:latin typeface="+mn-lt"/>
                          <a:ea typeface="+mn-ea"/>
                          <a:cs typeface="+mn-cs"/>
                        </a:rPr>
                        <a:t>确保论文结构严谨、思路清晰、内容真实</a:t>
                      </a:r>
                      <a:endParaRPr lang="zh-CN" altLang="en-US" dirty="0"/>
                    </a:p>
                  </a:txBody>
                  <a:tcPr/>
                </a:tc>
              </a:tr>
              <a:tr h="181865">
                <a:tc>
                  <a:txBody>
                    <a:bodyPr/>
                    <a:lstStyle/>
                    <a:p>
                      <a:r>
                        <a:rPr lang="en-US" sz="1800" kern="1200" dirty="0" smtClean="0">
                          <a:solidFill>
                            <a:schemeClr val="dk1"/>
                          </a:solidFill>
                          <a:latin typeface="+mn-lt"/>
                          <a:ea typeface="+mn-ea"/>
                          <a:cs typeface="+mn-cs"/>
                        </a:rPr>
                        <a:t>2019.4.15--2019.5.10</a:t>
                      </a:r>
                      <a:endParaRPr lang="zh-CN" altLang="en-US" dirty="0"/>
                    </a:p>
                  </a:txBody>
                  <a:tcPr/>
                </a:tc>
                <a:tc>
                  <a:txBody>
                    <a:bodyPr/>
                    <a:lstStyle/>
                    <a:p>
                      <a:r>
                        <a:rPr lang="zh-CN" altLang="en-US" sz="1800" kern="1200" dirty="0" smtClean="0">
                          <a:solidFill>
                            <a:schemeClr val="dk1"/>
                          </a:solidFill>
                          <a:latin typeface="+mn-lt"/>
                          <a:ea typeface="+mn-ea"/>
                          <a:cs typeface="+mn-cs"/>
                        </a:rPr>
                        <a:t>进行毕业答辩。</a:t>
                      </a:r>
                      <a:endParaRPr lang="zh-CN" altLang="en-US" dirty="0"/>
                    </a:p>
                  </a:txBody>
                  <a:tcPr/>
                </a:tc>
                <a:tc>
                  <a:txBody>
                    <a:bodyPr/>
                    <a:lstStyle/>
                    <a:p>
                      <a:r>
                        <a:rPr lang="zh-CN" altLang="en-US" dirty="0" smtClean="0"/>
                        <a:t>讲解课程设计的思路以及代码的讲解</a:t>
                      </a:r>
                      <a:endParaRPr lang="zh-CN" altLang="en-US" dirty="0"/>
                    </a:p>
                  </a:txBody>
                  <a:tcPr/>
                </a:tc>
              </a:tr>
            </a:tbl>
          </a:graphicData>
        </a:graphic>
      </p:graphicFrame>
    </p:spTree>
    <p:extLst>
      <p:ext uri="{BB962C8B-B14F-4D97-AF65-F5344CB8AC3E}">
        <p14:creationId xmlns="" xmlns:p14="http://schemas.microsoft.com/office/powerpoint/2010/main" val="1973212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0-#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2" presetClass="entr" presetSubtype="8" fill="hold" nodeType="withEffect">
                                  <p:stCondLst>
                                    <p:cond delay="10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a:spLocks/>
          </p:cNvSpPr>
          <p:nvPr/>
        </p:nvSpPr>
        <p:spPr bwMode="auto">
          <a:xfrm>
            <a:off x="1288994" y="2061044"/>
            <a:ext cx="1475721" cy="2933662"/>
          </a:xfrm>
          <a:custGeom>
            <a:avLst/>
            <a:gdLst>
              <a:gd name="T0" fmla="*/ 278 w 278"/>
              <a:gd name="T1" fmla="*/ 0 h 556"/>
              <a:gd name="T2" fmla="*/ 278 w 278"/>
              <a:gd name="T3" fmla="*/ 300 h 556"/>
              <a:gd name="T4" fmla="*/ 22 w 278"/>
              <a:gd name="T5" fmla="*/ 556 h 556"/>
              <a:gd name="T6" fmla="*/ 22 w 278"/>
              <a:gd name="T7" fmla="*/ 439 h 556"/>
              <a:gd name="T8" fmla="*/ 117 w 278"/>
              <a:gd name="T9" fmla="*/ 292 h 556"/>
              <a:gd name="T10" fmla="*/ 0 w 278"/>
              <a:gd name="T11" fmla="*/ 292 h 556"/>
              <a:gd name="T12" fmla="*/ 0 w 278"/>
              <a:gd name="T13" fmla="*/ 0 h 556"/>
              <a:gd name="T14" fmla="*/ 278 w 278"/>
              <a:gd name="T15" fmla="*/ 0 h 5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8" h="556">
                <a:moveTo>
                  <a:pt x="278" y="0"/>
                </a:moveTo>
                <a:cubicBezTo>
                  <a:pt x="278" y="300"/>
                  <a:pt x="278" y="300"/>
                  <a:pt x="278" y="300"/>
                </a:cubicBezTo>
                <a:cubicBezTo>
                  <a:pt x="258" y="461"/>
                  <a:pt x="173" y="546"/>
                  <a:pt x="22" y="556"/>
                </a:cubicBezTo>
                <a:cubicBezTo>
                  <a:pt x="22" y="439"/>
                  <a:pt x="22" y="439"/>
                  <a:pt x="22" y="439"/>
                </a:cubicBezTo>
                <a:cubicBezTo>
                  <a:pt x="85" y="419"/>
                  <a:pt x="117" y="370"/>
                  <a:pt x="117" y="292"/>
                </a:cubicBezTo>
                <a:cubicBezTo>
                  <a:pt x="0" y="292"/>
                  <a:pt x="0" y="292"/>
                  <a:pt x="0" y="292"/>
                </a:cubicBezTo>
                <a:cubicBezTo>
                  <a:pt x="0" y="0"/>
                  <a:pt x="0" y="0"/>
                  <a:pt x="0" y="0"/>
                </a:cubicBezTo>
                <a:lnTo>
                  <a:pt x="278" y="0"/>
                </a:lnTo>
                <a:close/>
              </a:path>
            </a:pathLst>
          </a:custGeom>
          <a:gradFill flip="none" rotWithShape="1">
            <a:gsLst>
              <a:gs pos="0">
                <a:schemeClr val="bg1"/>
              </a:gs>
              <a:gs pos="36000">
                <a:schemeClr val="bg1"/>
              </a:gs>
              <a:gs pos="100000">
                <a:schemeClr val="bg1">
                  <a:lumMod val="90000"/>
                </a:schemeClr>
              </a:gs>
            </a:gsLst>
            <a:lin ang="13500000" scaled="1"/>
            <a:tileRect/>
          </a:gradFill>
          <a:ln w="12700">
            <a:solidFill>
              <a:schemeClr val="bg1"/>
            </a:solidFill>
          </a:ln>
          <a:effectLst>
            <a:outerShdw blurRad="457200" dist="5715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3" name="Freeform 5"/>
          <p:cNvSpPr>
            <a:spLocks/>
          </p:cNvSpPr>
          <p:nvPr/>
        </p:nvSpPr>
        <p:spPr bwMode="auto">
          <a:xfrm>
            <a:off x="2112915" y="1683910"/>
            <a:ext cx="2157871" cy="4289743"/>
          </a:xfrm>
          <a:custGeom>
            <a:avLst/>
            <a:gdLst>
              <a:gd name="T0" fmla="*/ 278 w 278"/>
              <a:gd name="T1" fmla="*/ 0 h 556"/>
              <a:gd name="T2" fmla="*/ 278 w 278"/>
              <a:gd name="T3" fmla="*/ 300 h 556"/>
              <a:gd name="T4" fmla="*/ 22 w 278"/>
              <a:gd name="T5" fmla="*/ 556 h 556"/>
              <a:gd name="T6" fmla="*/ 22 w 278"/>
              <a:gd name="T7" fmla="*/ 439 h 556"/>
              <a:gd name="T8" fmla="*/ 117 w 278"/>
              <a:gd name="T9" fmla="*/ 292 h 556"/>
              <a:gd name="T10" fmla="*/ 0 w 278"/>
              <a:gd name="T11" fmla="*/ 292 h 556"/>
              <a:gd name="T12" fmla="*/ 0 w 278"/>
              <a:gd name="T13" fmla="*/ 0 h 556"/>
              <a:gd name="T14" fmla="*/ 278 w 278"/>
              <a:gd name="T15" fmla="*/ 0 h 5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8" h="556">
                <a:moveTo>
                  <a:pt x="278" y="0"/>
                </a:moveTo>
                <a:cubicBezTo>
                  <a:pt x="278" y="300"/>
                  <a:pt x="278" y="300"/>
                  <a:pt x="278" y="300"/>
                </a:cubicBezTo>
                <a:cubicBezTo>
                  <a:pt x="258" y="461"/>
                  <a:pt x="173" y="546"/>
                  <a:pt x="22" y="556"/>
                </a:cubicBezTo>
                <a:cubicBezTo>
                  <a:pt x="22" y="439"/>
                  <a:pt x="22" y="439"/>
                  <a:pt x="22" y="439"/>
                </a:cubicBezTo>
                <a:cubicBezTo>
                  <a:pt x="85" y="419"/>
                  <a:pt x="117" y="370"/>
                  <a:pt x="117" y="292"/>
                </a:cubicBezTo>
                <a:cubicBezTo>
                  <a:pt x="0" y="292"/>
                  <a:pt x="0" y="292"/>
                  <a:pt x="0" y="292"/>
                </a:cubicBezTo>
                <a:cubicBezTo>
                  <a:pt x="0" y="0"/>
                  <a:pt x="0" y="0"/>
                  <a:pt x="0" y="0"/>
                </a:cubicBezTo>
                <a:lnTo>
                  <a:pt x="278" y="0"/>
                </a:lnTo>
                <a:close/>
              </a:path>
            </a:pathLst>
          </a:custGeom>
          <a:gradFill flip="none" rotWithShape="1">
            <a:gsLst>
              <a:gs pos="0">
                <a:srgbClr val="2F416F"/>
              </a:gs>
              <a:gs pos="100000">
                <a:srgbClr val="000B3F"/>
              </a:gs>
            </a:gsLst>
            <a:lin ang="16200000" scaled="1"/>
            <a:tileRect/>
          </a:gradFill>
          <a:ln w="19050">
            <a:solidFill>
              <a:srgbClr val="002060"/>
            </a:solidFill>
          </a:ln>
          <a:effectLst>
            <a:outerShdw blurRad="457200" dist="571500" dir="2700000" sx="90000" sy="90000" algn="tl" rotWithShape="0">
              <a:schemeClr val="tx1">
                <a:lumMod val="95000"/>
                <a:lumOff val="5000"/>
                <a:alpha val="4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4" name="矩形 3"/>
          <p:cNvSpPr/>
          <p:nvPr/>
        </p:nvSpPr>
        <p:spPr>
          <a:xfrm flipH="1">
            <a:off x="4944287" y="2693560"/>
            <a:ext cx="6526389" cy="2242631"/>
          </a:xfrm>
          <a:prstGeom prst="rect">
            <a:avLst/>
          </a:prstGeom>
          <a:gradFill flip="none" rotWithShape="1">
            <a:gsLst>
              <a:gs pos="0">
                <a:schemeClr val="bg1"/>
              </a:gs>
              <a:gs pos="36000">
                <a:schemeClr val="bg1"/>
              </a:gs>
              <a:gs pos="100000">
                <a:schemeClr val="bg1">
                  <a:lumMod val="90000"/>
                </a:schemeClr>
              </a:gs>
            </a:gsLst>
            <a:lin ang="18900000" scaled="1"/>
            <a:tileRect/>
          </a:gradFill>
          <a:ln w="12700">
            <a:solidFill>
              <a:schemeClr val="bg1"/>
            </a:solidFill>
          </a:ln>
          <a:effectLst>
            <a:outerShdw blurRad="431800" dist="5334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 name="TextBox 11"/>
          <p:cNvSpPr txBox="1"/>
          <p:nvPr/>
        </p:nvSpPr>
        <p:spPr>
          <a:xfrm>
            <a:off x="4803494" y="3274976"/>
            <a:ext cx="5969774" cy="461665"/>
          </a:xfrm>
          <a:prstGeom prst="rect">
            <a:avLst/>
          </a:prstGeom>
          <a:noFill/>
        </p:spPr>
        <p:txBody>
          <a:bodyPr wrap="square" rtlCol="0">
            <a:spAutoFit/>
          </a:bodyPr>
          <a:lstStyle/>
          <a:p>
            <a:pPr algn="ctr"/>
            <a:r>
              <a:rPr lang="zh-CN" altLang="en-US" sz="2400" b="1" dirty="0" smtClean="0">
                <a:solidFill>
                  <a:srgbClr val="2F416F"/>
                </a:solidFill>
                <a:latin typeface="微软雅黑" panose="020B0503020204020204" pitchFamily="34" charset="-122"/>
                <a:ea typeface="微软雅黑" panose="020B0503020204020204" pitchFamily="34" charset="-122"/>
              </a:rPr>
              <a:t>恳请老师批评指正！</a:t>
            </a:r>
            <a:endParaRPr lang="zh-CN" altLang="en-US" sz="2400" b="1" dirty="0">
              <a:solidFill>
                <a:srgbClr val="2F416F"/>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2368548" y="2305165"/>
            <a:ext cx="1646605" cy="523220"/>
          </a:xfrm>
          <a:prstGeom prst="rect">
            <a:avLst/>
          </a:prstGeom>
          <a:noFill/>
        </p:spPr>
        <p:txBody>
          <a:bodyPr wrap="none" rtlCol="0">
            <a:spAutoFit/>
          </a:bodyPr>
          <a:lstStyle/>
          <a:p>
            <a:pPr algn="ctr"/>
            <a:r>
              <a:rPr lang="en-US" altLang="zh-CN" sz="2800" smtClean="0">
                <a:solidFill>
                  <a:schemeClr val="bg1"/>
                </a:solidFill>
                <a:latin typeface="+mn-ea"/>
              </a:rPr>
              <a:t>THANKS</a:t>
            </a:r>
            <a:endParaRPr lang="zh-CN" altLang="en-US" sz="2800">
              <a:solidFill>
                <a:schemeClr val="bg1"/>
              </a:solidFill>
              <a:latin typeface="+mn-ea"/>
            </a:endParaRPr>
          </a:p>
        </p:txBody>
      </p:sp>
      <p:sp>
        <p:nvSpPr>
          <p:cNvPr id="9" name="文本框 8"/>
          <p:cNvSpPr txBox="1"/>
          <p:nvPr/>
        </p:nvSpPr>
        <p:spPr>
          <a:xfrm>
            <a:off x="2581748" y="2776858"/>
            <a:ext cx="1220206" cy="523220"/>
          </a:xfrm>
          <a:prstGeom prst="rect">
            <a:avLst/>
          </a:prstGeom>
          <a:noFill/>
        </p:spPr>
        <p:txBody>
          <a:bodyPr wrap="none" rtlCol="0">
            <a:spAutoFit/>
          </a:bodyPr>
          <a:lstStyle/>
          <a:p>
            <a:pPr algn="ctr"/>
            <a:r>
              <a:rPr lang="zh-CN" altLang="en-US" sz="2800" b="1" smtClean="0">
                <a:solidFill>
                  <a:schemeClr val="bg1"/>
                </a:solidFill>
                <a:latin typeface="+mn-ea"/>
              </a:rPr>
              <a:t>感   谢</a:t>
            </a:r>
            <a:endParaRPr lang="zh-CN" altLang="en-US" sz="2800" b="1">
              <a:solidFill>
                <a:schemeClr val="bg1"/>
              </a:solidFill>
              <a:latin typeface="+mn-ea"/>
            </a:endParaRPr>
          </a:p>
        </p:txBody>
      </p:sp>
    </p:spTree>
    <p:extLst>
      <p:ext uri="{BB962C8B-B14F-4D97-AF65-F5344CB8AC3E}">
        <p14:creationId xmlns="" xmlns:p14="http://schemas.microsoft.com/office/powerpoint/2010/main" val="58400965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Effect transition="in" filter="fade">
                                      <p:cBhvr>
                                        <p:cTn id="9" dur="1000"/>
                                        <p:tgtEl>
                                          <p:spTgt spid="2"/>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3"/>
                                        </p:tgtEl>
                                        <p:attrNameLst>
                                          <p:attrName>style.visibility</p:attrName>
                                        </p:attrNameLst>
                                      </p:cBhvr>
                                      <p:to>
                                        <p:strVal val="visible"/>
                                      </p:to>
                                    </p:set>
                                    <p:anim calcmode="lin" valueType="num">
                                      <p:cBhvr>
                                        <p:cTn id="12" dur="1000" fill="hold"/>
                                        <p:tgtEl>
                                          <p:spTgt spid="3"/>
                                        </p:tgtEl>
                                        <p:attrNameLst>
                                          <p:attrName>ppt_w</p:attrName>
                                        </p:attrNameLst>
                                      </p:cBhvr>
                                      <p:tavLst>
                                        <p:tav tm="0">
                                          <p:val>
                                            <p:fltVal val="0"/>
                                          </p:val>
                                        </p:tav>
                                        <p:tav tm="100000">
                                          <p:val>
                                            <p:strVal val="#ppt_w"/>
                                          </p:val>
                                        </p:tav>
                                      </p:tavLst>
                                    </p:anim>
                                    <p:anim calcmode="lin" valueType="num">
                                      <p:cBhvr>
                                        <p:cTn id="13" dur="1000" fill="hold"/>
                                        <p:tgtEl>
                                          <p:spTgt spid="3"/>
                                        </p:tgtEl>
                                        <p:attrNameLst>
                                          <p:attrName>ppt_h</p:attrName>
                                        </p:attrNameLst>
                                      </p:cBhvr>
                                      <p:tavLst>
                                        <p:tav tm="0">
                                          <p:val>
                                            <p:fltVal val="0"/>
                                          </p:val>
                                        </p:tav>
                                        <p:tav tm="100000">
                                          <p:val>
                                            <p:strVal val="#ppt_h"/>
                                          </p:val>
                                        </p:tav>
                                      </p:tavLst>
                                    </p:anim>
                                    <p:animEffect transition="in" filter="fade">
                                      <p:cBhvr>
                                        <p:cTn id="14" dur="1000"/>
                                        <p:tgtEl>
                                          <p:spTgt spid="3"/>
                                        </p:tgtEl>
                                      </p:cBhvr>
                                    </p:animEffect>
                                  </p:childTnLst>
                                </p:cTn>
                              </p:par>
                            </p:childTnLst>
                          </p:cTn>
                        </p:par>
                        <p:par>
                          <p:cTn id="15" fill="hold">
                            <p:stCondLst>
                              <p:cond delay="1500"/>
                            </p:stCondLst>
                            <p:childTnLst>
                              <p:par>
                                <p:cTn id="16" presetID="22" presetClass="entr" presetSubtype="1"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up)">
                                      <p:cBhvr>
                                        <p:cTn id="18" dur="1000"/>
                                        <p:tgtEl>
                                          <p:spTgt spid="4"/>
                                        </p:tgtEl>
                                      </p:cBhvr>
                                    </p:animEffect>
                                  </p:childTnLst>
                                </p:cTn>
                              </p:par>
                              <p:par>
                                <p:cTn id="19" presetID="10" presetClass="entr" presetSubtype="0" fill="hold" grpId="0" nodeType="withEffect">
                                  <p:stCondLst>
                                    <p:cond delay="0"/>
                                  </p:stCondLst>
                                  <p:iterate type="lt">
                                    <p:tmPct val="10000"/>
                                  </p:iterate>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53" presetClass="entr" presetSubtype="16" fill="hold" grpId="0" nodeType="withEffect">
                                  <p:stCondLst>
                                    <p:cond delay="0"/>
                                  </p:stCondLst>
                                  <p:iterate type="lt">
                                    <p:tmPct val="10000"/>
                                  </p:iterate>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16" fill="hold" grpId="0" nodeType="withEffect">
                                  <p:stCondLst>
                                    <p:cond delay="0"/>
                                  </p:stCondLst>
                                  <p:iterate type="lt">
                                    <p:tmPct val="10000"/>
                                  </p:iterate>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8"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V="1">
            <a:off x="7591136" y="3488727"/>
            <a:ext cx="527650" cy="46959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 name="椭圆 2"/>
          <p:cNvSpPr/>
          <p:nvPr/>
        </p:nvSpPr>
        <p:spPr>
          <a:xfrm>
            <a:off x="7805961" y="1968753"/>
            <a:ext cx="1855338" cy="1855338"/>
          </a:xfrm>
          <a:prstGeom prst="ellipse">
            <a:avLst/>
          </a:prstGeom>
          <a:gradFill flip="none" rotWithShape="1">
            <a:gsLst>
              <a:gs pos="0">
                <a:schemeClr val="bg1"/>
              </a:gs>
              <a:gs pos="36000">
                <a:schemeClr val="bg1"/>
              </a:gs>
              <a:gs pos="100000">
                <a:srgbClr val="C7C7C7"/>
              </a:gs>
            </a:gsLst>
            <a:lin ang="13500000" scaled="1"/>
            <a:tileRect/>
          </a:gradFill>
          <a:ln w="25400">
            <a:solidFill>
              <a:schemeClr val="bg1"/>
            </a:solidFill>
          </a:ln>
          <a:effectLst>
            <a:outerShdw blurRad="558800" dist="7112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椭圆 3"/>
          <p:cNvSpPr/>
          <p:nvPr/>
        </p:nvSpPr>
        <p:spPr>
          <a:xfrm>
            <a:off x="7981389" y="2134656"/>
            <a:ext cx="1561632" cy="1561632"/>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156910" y="2677316"/>
            <a:ext cx="1210588" cy="400110"/>
          </a:xfrm>
          <a:prstGeom prst="rect">
            <a:avLst/>
          </a:prstGeom>
          <a:noFill/>
        </p:spPr>
        <p:txBody>
          <a:bodyPr wrap="none" rtlCol="0" anchor="ctr">
            <a:spAutoFit/>
          </a:bodyPr>
          <a:lstStyle/>
          <a:p>
            <a:pPr lvl="0" algn="ctr"/>
            <a:r>
              <a:rPr lang="zh-CN" altLang="en-US" sz="2000" dirty="0" smtClean="0">
                <a:solidFill>
                  <a:srgbClr val="002060"/>
                </a:solidFill>
                <a:latin typeface="+mn-ea"/>
              </a:rPr>
              <a:t>问题解决</a:t>
            </a:r>
            <a:endParaRPr lang="zh-CN" altLang="en-US" sz="2000" dirty="0">
              <a:solidFill>
                <a:srgbClr val="002060"/>
              </a:solidFill>
              <a:latin typeface="+mn-ea"/>
            </a:endParaRPr>
          </a:p>
        </p:txBody>
      </p:sp>
      <p:cxnSp>
        <p:nvCxnSpPr>
          <p:cNvPr id="6" name="直接连接符 5"/>
          <p:cNvCxnSpPr/>
          <p:nvPr/>
        </p:nvCxnSpPr>
        <p:spPr>
          <a:xfrm>
            <a:off x="5330713" y="3370709"/>
            <a:ext cx="521084" cy="44215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3692159" y="3479202"/>
            <a:ext cx="527650" cy="46959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1506660" y="3297087"/>
            <a:ext cx="526086" cy="44215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5782297" y="3343220"/>
            <a:ext cx="1855338" cy="1855338"/>
          </a:xfrm>
          <a:prstGeom prst="ellipse">
            <a:avLst/>
          </a:prstGeom>
          <a:gradFill flip="none" rotWithShape="1">
            <a:gsLst>
              <a:gs pos="0">
                <a:schemeClr val="bg1"/>
              </a:gs>
              <a:gs pos="36000">
                <a:schemeClr val="bg1"/>
              </a:gs>
              <a:gs pos="100000">
                <a:srgbClr val="C7C7C7"/>
              </a:gs>
            </a:gsLst>
            <a:lin ang="13500000" scaled="1"/>
            <a:tileRect/>
          </a:gradFill>
          <a:ln w="25400">
            <a:solidFill>
              <a:schemeClr val="bg1"/>
            </a:solidFill>
          </a:ln>
          <a:effectLst>
            <a:outerShdw blurRad="558800" dist="7112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椭圆 9"/>
          <p:cNvSpPr/>
          <p:nvPr/>
        </p:nvSpPr>
        <p:spPr>
          <a:xfrm>
            <a:off x="3787207" y="1711578"/>
            <a:ext cx="1855338" cy="1855338"/>
          </a:xfrm>
          <a:prstGeom prst="ellipse">
            <a:avLst/>
          </a:prstGeom>
          <a:gradFill flip="none" rotWithShape="1">
            <a:gsLst>
              <a:gs pos="0">
                <a:schemeClr val="bg1"/>
              </a:gs>
              <a:gs pos="36000">
                <a:schemeClr val="bg1"/>
              </a:gs>
              <a:gs pos="100000">
                <a:srgbClr val="C7C7C7"/>
              </a:gs>
            </a:gsLst>
            <a:lin ang="13500000" scaled="1"/>
            <a:tileRect/>
          </a:gradFill>
          <a:ln w="25400">
            <a:solidFill>
              <a:schemeClr val="bg1"/>
            </a:solidFill>
          </a:ln>
          <a:effectLst>
            <a:outerShdw blurRad="558800" dist="7112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1" name="椭圆 10"/>
          <p:cNvSpPr/>
          <p:nvPr/>
        </p:nvSpPr>
        <p:spPr>
          <a:xfrm>
            <a:off x="1820692" y="3333695"/>
            <a:ext cx="1855338" cy="1855338"/>
          </a:xfrm>
          <a:prstGeom prst="ellipse">
            <a:avLst/>
          </a:prstGeom>
          <a:gradFill flip="none" rotWithShape="1">
            <a:gsLst>
              <a:gs pos="0">
                <a:schemeClr val="bg1"/>
              </a:gs>
              <a:gs pos="36000">
                <a:schemeClr val="bg1"/>
              </a:gs>
              <a:gs pos="100000">
                <a:srgbClr val="C7C7C7"/>
              </a:gs>
            </a:gsLst>
            <a:lin ang="13500000" scaled="1"/>
            <a:tileRect/>
          </a:gradFill>
          <a:ln w="25400">
            <a:solidFill>
              <a:schemeClr val="bg1"/>
            </a:solidFill>
          </a:ln>
          <a:effectLst>
            <a:outerShdw blurRad="558800" dist="7112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2" name="椭圆 11"/>
          <p:cNvSpPr/>
          <p:nvPr/>
        </p:nvSpPr>
        <p:spPr>
          <a:xfrm>
            <a:off x="0" y="1778253"/>
            <a:ext cx="1855338" cy="1855338"/>
          </a:xfrm>
          <a:prstGeom prst="ellipse">
            <a:avLst/>
          </a:prstGeom>
          <a:gradFill flip="none" rotWithShape="1">
            <a:gsLst>
              <a:gs pos="0">
                <a:schemeClr val="bg1"/>
              </a:gs>
              <a:gs pos="36000">
                <a:schemeClr val="bg1"/>
              </a:gs>
              <a:gs pos="100000">
                <a:srgbClr val="C7C7C7"/>
              </a:gs>
            </a:gsLst>
            <a:lin ang="13500000" scaled="1"/>
            <a:tileRect/>
          </a:gradFill>
          <a:ln w="25400">
            <a:solidFill>
              <a:schemeClr val="bg1"/>
            </a:solidFill>
          </a:ln>
          <a:effectLst>
            <a:outerShdw blurRad="558800" dist="7112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 name="文本框 12"/>
          <p:cNvSpPr txBox="1"/>
          <p:nvPr/>
        </p:nvSpPr>
        <p:spPr>
          <a:xfrm>
            <a:off x="319426" y="2519758"/>
            <a:ext cx="1261723" cy="400110"/>
          </a:xfrm>
          <a:prstGeom prst="rect">
            <a:avLst/>
          </a:prstGeom>
          <a:noFill/>
        </p:spPr>
        <p:txBody>
          <a:bodyPr wrap="square" rtlCol="0" anchor="ctr">
            <a:spAutoFit/>
          </a:bodyPr>
          <a:lstStyle/>
          <a:p>
            <a:pPr lvl="0"/>
            <a:r>
              <a:rPr lang="zh-CN" altLang="en-US" sz="2000" dirty="0" smtClean="0">
                <a:solidFill>
                  <a:srgbClr val="002060"/>
                </a:solidFill>
                <a:latin typeface="+mn-ea"/>
              </a:rPr>
              <a:t>研究背景</a:t>
            </a:r>
            <a:endParaRPr lang="zh-CN" altLang="en-US" sz="2000" dirty="0">
              <a:solidFill>
                <a:srgbClr val="002060"/>
              </a:solidFill>
              <a:latin typeface="+mn-ea"/>
            </a:endParaRPr>
          </a:p>
        </p:txBody>
      </p:sp>
      <p:sp>
        <p:nvSpPr>
          <p:cNvPr id="14" name="椭圆 13"/>
          <p:cNvSpPr/>
          <p:nvPr/>
        </p:nvSpPr>
        <p:spPr>
          <a:xfrm>
            <a:off x="153430" y="1972731"/>
            <a:ext cx="1561632" cy="1561632"/>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1967545" y="3518648"/>
            <a:ext cx="1561632" cy="1561632"/>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133541" y="4127984"/>
            <a:ext cx="1210589" cy="400110"/>
          </a:xfrm>
          <a:prstGeom prst="rect">
            <a:avLst/>
          </a:prstGeom>
          <a:noFill/>
        </p:spPr>
        <p:txBody>
          <a:bodyPr wrap="none" rtlCol="0" anchor="ctr">
            <a:spAutoFit/>
          </a:bodyPr>
          <a:lstStyle/>
          <a:p>
            <a:pPr lvl="0" algn="ctr"/>
            <a:r>
              <a:rPr lang="zh-CN" altLang="en-US" sz="2000" dirty="0" smtClean="0">
                <a:solidFill>
                  <a:srgbClr val="002060"/>
                </a:solidFill>
                <a:latin typeface="+mn-ea"/>
              </a:rPr>
              <a:t>项目功能</a:t>
            </a:r>
            <a:endParaRPr lang="en-US" altLang="zh-CN" sz="2000" dirty="0">
              <a:solidFill>
                <a:srgbClr val="002060"/>
              </a:solidFill>
              <a:latin typeface="+mn-ea"/>
            </a:endParaRPr>
          </a:p>
        </p:txBody>
      </p:sp>
      <p:sp>
        <p:nvSpPr>
          <p:cNvPr id="17" name="椭圆 16"/>
          <p:cNvSpPr/>
          <p:nvPr/>
        </p:nvSpPr>
        <p:spPr>
          <a:xfrm>
            <a:off x="3934059" y="1877481"/>
            <a:ext cx="1561632" cy="1561632"/>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4119105" y="2505866"/>
            <a:ext cx="1210589" cy="400110"/>
          </a:xfrm>
          <a:prstGeom prst="rect">
            <a:avLst/>
          </a:prstGeom>
          <a:noFill/>
        </p:spPr>
        <p:txBody>
          <a:bodyPr wrap="none" rtlCol="0" anchor="ctr">
            <a:spAutoFit/>
          </a:bodyPr>
          <a:lstStyle/>
          <a:p>
            <a:pPr lvl="0" algn="ctr"/>
            <a:r>
              <a:rPr lang="zh-CN" altLang="en-US" sz="2000" dirty="0" smtClean="0">
                <a:solidFill>
                  <a:srgbClr val="002060"/>
                </a:solidFill>
                <a:latin typeface="+mn-ea"/>
              </a:rPr>
              <a:t>开发工具</a:t>
            </a:r>
            <a:endParaRPr lang="zh-CN" altLang="en-US" sz="2000" dirty="0">
              <a:solidFill>
                <a:srgbClr val="002060"/>
              </a:solidFill>
              <a:latin typeface="+mn-ea"/>
            </a:endParaRPr>
          </a:p>
        </p:txBody>
      </p:sp>
      <p:sp>
        <p:nvSpPr>
          <p:cNvPr id="19" name="椭圆 18"/>
          <p:cNvSpPr/>
          <p:nvPr/>
        </p:nvSpPr>
        <p:spPr>
          <a:xfrm>
            <a:off x="5919625" y="3528173"/>
            <a:ext cx="1561632" cy="1561632"/>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6104671" y="4175608"/>
            <a:ext cx="1210589" cy="400110"/>
          </a:xfrm>
          <a:prstGeom prst="rect">
            <a:avLst/>
          </a:prstGeom>
          <a:noFill/>
        </p:spPr>
        <p:txBody>
          <a:bodyPr wrap="none" rtlCol="0" anchor="ctr">
            <a:spAutoFit/>
          </a:bodyPr>
          <a:lstStyle/>
          <a:p>
            <a:pPr lvl="0" algn="ctr"/>
            <a:r>
              <a:rPr lang="zh-CN" altLang="en-US" sz="2000" dirty="0" smtClean="0">
                <a:solidFill>
                  <a:srgbClr val="002060"/>
                </a:solidFill>
                <a:latin typeface="+mn-ea"/>
              </a:rPr>
              <a:t>项目模块</a:t>
            </a:r>
            <a:endParaRPr lang="zh-CN" altLang="en-US" sz="2000" dirty="0">
              <a:solidFill>
                <a:srgbClr val="002060"/>
              </a:solidFill>
              <a:latin typeface="+mn-ea"/>
            </a:endParaRPr>
          </a:p>
        </p:txBody>
      </p:sp>
      <p:sp>
        <p:nvSpPr>
          <p:cNvPr id="53" name="圆角矩形 52"/>
          <p:cNvSpPr/>
          <p:nvPr/>
        </p:nvSpPr>
        <p:spPr>
          <a:xfrm>
            <a:off x="4814015" y="767817"/>
            <a:ext cx="2563970" cy="480124"/>
          </a:xfrm>
          <a:prstGeom prst="roundRect">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zh-CN" altLang="en-US" sz="2000" smtClean="0"/>
              <a:t>目     录</a:t>
            </a:r>
            <a:endParaRPr lang="zh-CN" altLang="en-US" sz="2000"/>
          </a:p>
        </p:txBody>
      </p:sp>
      <p:sp>
        <p:nvSpPr>
          <p:cNvPr id="22" name="椭圆 21"/>
          <p:cNvSpPr/>
          <p:nvPr/>
        </p:nvSpPr>
        <p:spPr>
          <a:xfrm>
            <a:off x="9974712" y="3311778"/>
            <a:ext cx="1855338" cy="1855338"/>
          </a:xfrm>
          <a:prstGeom prst="ellipse">
            <a:avLst/>
          </a:prstGeom>
          <a:gradFill flip="none" rotWithShape="1">
            <a:gsLst>
              <a:gs pos="0">
                <a:schemeClr val="bg1"/>
              </a:gs>
              <a:gs pos="36000">
                <a:schemeClr val="bg1"/>
              </a:gs>
              <a:gs pos="100000">
                <a:srgbClr val="C7C7C7"/>
              </a:gs>
            </a:gsLst>
            <a:lin ang="13500000" scaled="1"/>
            <a:tileRect/>
          </a:gradFill>
          <a:ln w="25400">
            <a:solidFill>
              <a:schemeClr val="bg1"/>
            </a:solidFill>
          </a:ln>
          <a:effectLst>
            <a:outerShdw blurRad="558800" dist="7112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zh-CN" altLang="en-US" sz="2000" dirty="0" smtClean="0">
                <a:solidFill>
                  <a:srgbClr val="002060"/>
                </a:solidFill>
                <a:latin typeface="+mn-ea"/>
              </a:rPr>
              <a:t>时间安排</a:t>
            </a:r>
            <a:endParaRPr lang="zh-CN" altLang="en-US" sz="2000" dirty="0">
              <a:solidFill>
                <a:srgbClr val="002060"/>
              </a:solidFill>
              <a:latin typeface="+mn-ea"/>
            </a:endParaRPr>
          </a:p>
        </p:txBody>
      </p:sp>
      <p:cxnSp>
        <p:nvCxnSpPr>
          <p:cNvPr id="25" name="直接连接符 24"/>
          <p:cNvCxnSpPr/>
          <p:nvPr/>
        </p:nvCxnSpPr>
        <p:spPr>
          <a:xfrm>
            <a:off x="9502663" y="3427859"/>
            <a:ext cx="521084" cy="44215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6" name="椭圆 25"/>
          <p:cNvSpPr/>
          <p:nvPr/>
        </p:nvSpPr>
        <p:spPr>
          <a:xfrm>
            <a:off x="10124514" y="3477681"/>
            <a:ext cx="1561632" cy="1561632"/>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426865031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additive="base">
                                        <p:cTn id="7" dur="1000" fill="hold"/>
                                        <p:tgtEl>
                                          <p:spTgt spid="53"/>
                                        </p:tgtEl>
                                        <p:attrNameLst>
                                          <p:attrName>ppt_x</p:attrName>
                                        </p:attrNameLst>
                                      </p:cBhvr>
                                      <p:tavLst>
                                        <p:tav tm="0">
                                          <p:val>
                                            <p:strVal val="#ppt_x"/>
                                          </p:val>
                                        </p:tav>
                                        <p:tav tm="100000">
                                          <p:val>
                                            <p:strVal val="#ppt_x"/>
                                          </p:val>
                                        </p:tav>
                                      </p:tavLst>
                                    </p:anim>
                                    <p:anim calcmode="lin" valueType="num">
                                      <p:cBhvr additive="base">
                                        <p:cTn id="8" dur="1000" fill="hold"/>
                                        <p:tgtEl>
                                          <p:spTgt spid="53"/>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1000" fill="hold"/>
                                        <p:tgtEl>
                                          <p:spTgt spid="12"/>
                                        </p:tgtEl>
                                        <p:attrNameLst>
                                          <p:attrName>ppt_w</p:attrName>
                                        </p:attrNameLst>
                                      </p:cBhvr>
                                      <p:tavLst>
                                        <p:tav tm="0">
                                          <p:val>
                                            <p:fltVal val="0"/>
                                          </p:val>
                                        </p:tav>
                                        <p:tav tm="100000">
                                          <p:val>
                                            <p:strVal val="#ppt_w"/>
                                          </p:val>
                                        </p:tav>
                                      </p:tavLst>
                                    </p:anim>
                                    <p:anim calcmode="lin" valueType="num">
                                      <p:cBhvr>
                                        <p:cTn id="12" dur="1000" fill="hold"/>
                                        <p:tgtEl>
                                          <p:spTgt spid="12"/>
                                        </p:tgtEl>
                                        <p:attrNameLst>
                                          <p:attrName>ppt_h</p:attrName>
                                        </p:attrNameLst>
                                      </p:cBhvr>
                                      <p:tavLst>
                                        <p:tav tm="0">
                                          <p:val>
                                            <p:fltVal val="0"/>
                                          </p:val>
                                        </p:tav>
                                        <p:tav tm="100000">
                                          <p:val>
                                            <p:strVal val="#ppt_h"/>
                                          </p:val>
                                        </p:tav>
                                      </p:tavLst>
                                    </p:anim>
                                    <p:animEffect transition="in" filter="fade">
                                      <p:cBhvr>
                                        <p:cTn id="13" dur="1000"/>
                                        <p:tgtEl>
                                          <p:spTgt spid="12"/>
                                        </p:tgtEl>
                                      </p:cBhvr>
                                    </p:animEffect>
                                  </p:childTnLst>
                                </p:cTn>
                              </p:par>
                              <p:par>
                                <p:cTn id="14" presetID="21" presetClass="entr" presetSubtype="2"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heel(2)">
                                      <p:cBhvr>
                                        <p:cTn id="16" dur="2000"/>
                                        <p:tgtEl>
                                          <p:spTgt spid="14"/>
                                        </p:tgtEl>
                                      </p:cBhvr>
                                    </p:animEffect>
                                  </p:childTnLst>
                                </p:cTn>
                              </p:par>
                              <p:par>
                                <p:cTn id="17" presetID="45" presetClass="entr" presetSubtype="0" fill="hold" grpId="0" nodeType="withEffect">
                                  <p:stCondLst>
                                    <p:cond delay="0"/>
                                  </p:stCondLst>
                                  <p:iterate type="wd">
                                    <p:tmPct val="10000"/>
                                  </p:iterate>
                                  <p:childTnLst>
                                    <p:set>
                                      <p:cBhvr>
                                        <p:cTn id="18" dur="1" fill="hold">
                                          <p:stCondLst>
                                            <p:cond delay="0"/>
                                          </p:stCondLst>
                                        </p:cTn>
                                        <p:tgtEl>
                                          <p:spTgt spid="13"/>
                                        </p:tgtEl>
                                        <p:attrNameLst>
                                          <p:attrName>style.visibility</p:attrName>
                                        </p:attrNameLst>
                                      </p:cBhvr>
                                      <p:to>
                                        <p:strVal val="visible"/>
                                      </p:to>
                                    </p:set>
                                    <p:animEffect transition="in" filter="fade">
                                      <p:cBhvr>
                                        <p:cTn id="19" dur="1000"/>
                                        <p:tgtEl>
                                          <p:spTgt spid="13"/>
                                        </p:tgtEl>
                                      </p:cBhvr>
                                    </p:animEffect>
                                    <p:anim calcmode="lin" valueType="num">
                                      <p:cBhvr>
                                        <p:cTn id="20" dur="1000" fill="hold"/>
                                        <p:tgtEl>
                                          <p:spTgt spid="13"/>
                                        </p:tgtEl>
                                        <p:attrNameLst>
                                          <p:attrName>ppt_w</p:attrName>
                                        </p:attrNameLst>
                                      </p:cBhvr>
                                      <p:tavLst>
                                        <p:tav tm="0" fmla="#ppt_w*sin(2.5*pi*$)">
                                          <p:val>
                                            <p:fltVal val="0"/>
                                          </p:val>
                                        </p:tav>
                                        <p:tav tm="100000">
                                          <p:val>
                                            <p:fltVal val="1"/>
                                          </p:val>
                                        </p:tav>
                                      </p:tavLst>
                                    </p:anim>
                                    <p:anim calcmode="lin" valueType="num">
                                      <p:cBhvr>
                                        <p:cTn id="21" dur="1000" fill="hold"/>
                                        <p:tgtEl>
                                          <p:spTgt spid="13"/>
                                        </p:tgtEl>
                                        <p:attrNameLst>
                                          <p:attrName>ppt_h</p:attrName>
                                        </p:attrNameLst>
                                      </p:cBhvr>
                                      <p:tavLst>
                                        <p:tav tm="0">
                                          <p:val>
                                            <p:strVal val="#ppt_h"/>
                                          </p:val>
                                        </p:tav>
                                        <p:tav tm="100000">
                                          <p:val>
                                            <p:strVal val="#ppt_h"/>
                                          </p:val>
                                        </p:tav>
                                      </p:tavLst>
                                    </p:anim>
                                  </p:childTnLst>
                                </p:cTn>
                              </p:par>
                              <p:par>
                                <p:cTn id="22" presetID="22" presetClass="entr" presetSubtype="8"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2000"/>
                                        <p:tgtEl>
                                          <p:spTgt spid="8"/>
                                        </p:tgtEl>
                                      </p:cBhvr>
                                    </p:animEffect>
                                  </p:childTnLst>
                                </p:cTn>
                              </p:par>
                              <p:par>
                                <p:cTn id="25" presetID="10" presetClass="entr" presetSubtype="0" fill="hold" grpId="1"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42" presetClass="path" presetSubtype="0" accel="50000" decel="50000" fill="hold" grpId="0" nodeType="withEffect">
                                  <p:stCondLst>
                                    <p:cond delay="0"/>
                                  </p:stCondLst>
                                  <p:childTnLst>
                                    <p:animMotion origin="layout" path="M -1.875E-6 3.7037E-7 L -0.17409 -0.23565 " pathEditMode="relative" rAng="0" ptsTypes="AA">
                                      <p:cBhvr>
                                        <p:cTn id="29" dur="2000" spd="-100000" fill="hold"/>
                                        <p:tgtEl>
                                          <p:spTgt spid="11"/>
                                        </p:tgtEl>
                                        <p:attrNameLst>
                                          <p:attrName>ppt_x</p:attrName>
                                          <p:attrName>ppt_y</p:attrName>
                                        </p:attrNameLst>
                                      </p:cBhvr>
                                      <p:rCtr x="-8711" y="-11782"/>
                                    </p:animMotion>
                                  </p:childTnLst>
                                </p:cTn>
                              </p:par>
                              <p:par>
                                <p:cTn id="30" presetID="21" presetClass="entr" presetSubtype="2"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wheel(2)">
                                      <p:cBhvr>
                                        <p:cTn id="32" dur="2000"/>
                                        <p:tgtEl>
                                          <p:spTgt spid="15"/>
                                        </p:tgtEl>
                                      </p:cBhvr>
                                    </p:animEffect>
                                  </p:childTnLst>
                                </p:cTn>
                              </p:par>
                              <p:par>
                                <p:cTn id="33" presetID="45" presetClass="entr" presetSubtype="0" fill="hold" grpId="0" nodeType="withEffect">
                                  <p:stCondLst>
                                    <p:cond delay="0"/>
                                  </p:stCondLst>
                                  <p:iterate type="wd">
                                    <p:tmPct val="10000"/>
                                  </p:iterate>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ppt_w</p:attrName>
                                        </p:attrNameLst>
                                      </p:cBhvr>
                                      <p:tavLst>
                                        <p:tav tm="0" fmla="#ppt_w*sin(2.5*pi*$)">
                                          <p:val>
                                            <p:fltVal val="0"/>
                                          </p:val>
                                        </p:tav>
                                        <p:tav tm="100000">
                                          <p:val>
                                            <p:fltVal val="1"/>
                                          </p:val>
                                        </p:tav>
                                      </p:tavLst>
                                    </p:anim>
                                    <p:anim calcmode="lin" valueType="num">
                                      <p:cBhvr>
                                        <p:cTn id="37" dur="1000" fill="hold"/>
                                        <p:tgtEl>
                                          <p:spTgt spid="16"/>
                                        </p:tgtEl>
                                        <p:attrNameLst>
                                          <p:attrName>ppt_h</p:attrName>
                                        </p:attrNameLst>
                                      </p:cBhvr>
                                      <p:tavLst>
                                        <p:tav tm="0">
                                          <p:val>
                                            <p:strVal val="#ppt_h"/>
                                          </p:val>
                                        </p:tav>
                                        <p:tav tm="100000">
                                          <p:val>
                                            <p:strVal val="#ppt_h"/>
                                          </p:val>
                                        </p:tav>
                                      </p:tavLst>
                                    </p:anim>
                                  </p:childTnLst>
                                </p:cTn>
                              </p:par>
                              <p:par>
                                <p:cTn id="38" presetID="22" presetClass="entr" presetSubtype="8" fill="hold" nodeType="with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wipe(left)">
                                      <p:cBhvr>
                                        <p:cTn id="40" dur="2000"/>
                                        <p:tgtEl>
                                          <p:spTgt spid="7"/>
                                        </p:tgtEl>
                                      </p:cBhvr>
                                    </p:animEffect>
                                  </p:childTnLst>
                                </p:cTn>
                              </p:par>
                              <p:par>
                                <p:cTn id="41" presetID="10" presetClass="entr" presetSubtype="0" fill="hold" grpId="1"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par>
                                <p:cTn id="44" presetID="42" presetClass="path" presetSubtype="0" accel="50000" decel="50000" fill="hold" grpId="0" nodeType="withEffect">
                                  <p:stCondLst>
                                    <p:cond delay="0"/>
                                  </p:stCondLst>
                                  <p:childTnLst>
                                    <p:animMotion origin="layout" path="M 0 -3.33333E-6 L -0.17383 0.2338 " pathEditMode="relative" rAng="0" ptsTypes="AA">
                                      <p:cBhvr>
                                        <p:cTn id="45" dur="2000" spd="-100000" fill="hold"/>
                                        <p:tgtEl>
                                          <p:spTgt spid="10"/>
                                        </p:tgtEl>
                                        <p:attrNameLst>
                                          <p:attrName>ppt_x</p:attrName>
                                          <p:attrName>ppt_y</p:attrName>
                                        </p:attrNameLst>
                                      </p:cBhvr>
                                      <p:rCtr x="-8698" y="11690"/>
                                    </p:animMotion>
                                  </p:childTnLst>
                                </p:cTn>
                              </p:par>
                              <p:par>
                                <p:cTn id="46" presetID="21" presetClass="entr" presetSubtype="2"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wheel(2)">
                                      <p:cBhvr>
                                        <p:cTn id="48" dur="2000"/>
                                        <p:tgtEl>
                                          <p:spTgt spid="17"/>
                                        </p:tgtEl>
                                      </p:cBhvr>
                                    </p:animEffect>
                                  </p:childTnLst>
                                </p:cTn>
                              </p:par>
                              <p:par>
                                <p:cTn id="49" presetID="45" presetClass="entr" presetSubtype="0" fill="hold" grpId="0" nodeType="withEffect">
                                  <p:stCondLst>
                                    <p:cond delay="0"/>
                                  </p:stCondLst>
                                  <p:iterate type="wd">
                                    <p:tmPct val="10000"/>
                                  </p:iterate>
                                  <p:childTnLst>
                                    <p:set>
                                      <p:cBhvr>
                                        <p:cTn id="50" dur="1" fill="hold">
                                          <p:stCondLst>
                                            <p:cond delay="0"/>
                                          </p:stCondLst>
                                        </p:cTn>
                                        <p:tgtEl>
                                          <p:spTgt spid="18"/>
                                        </p:tgtEl>
                                        <p:attrNameLst>
                                          <p:attrName>style.visibility</p:attrName>
                                        </p:attrNameLst>
                                      </p:cBhvr>
                                      <p:to>
                                        <p:strVal val="visible"/>
                                      </p:to>
                                    </p:set>
                                    <p:animEffect transition="in" filter="fade">
                                      <p:cBhvr>
                                        <p:cTn id="51" dur="1000"/>
                                        <p:tgtEl>
                                          <p:spTgt spid="18"/>
                                        </p:tgtEl>
                                      </p:cBhvr>
                                    </p:animEffect>
                                    <p:anim calcmode="lin" valueType="num">
                                      <p:cBhvr>
                                        <p:cTn id="52" dur="1000" fill="hold"/>
                                        <p:tgtEl>
                                          <p:spTgt spid="18"/>
                                        </p:tgtEl>
                                        <p:attrNameLst>
                                          <p:attrName>ppt_w</p:attrName>
                                        </p:attrNameLst>
                                      </p:cBhvr>
                                      <p:tavLst>
                                        <p:tav tm="0" fmla="#ppt_w*sin(2.5*pi*$)">
                                          <p:val>
                                            <p:fltVal val="0"/>
                                          </p:val>
                                        </p:tav>
                                        <p:tav tm="100000">
                                          <p:val>
                                            <p:fltVal val="1"/>
                                          </p:val>
                                        </p:tav>
                                      </p:tavLst>
                                    </p:anim>
                                    <p:anim calcmode="lin" valueType="num">
                                      <p:cBhvr>
                                        <p:cTn id="53" dur="1000" fill="hold"/>
                                        <p:tgtEl>
                                          <p:spTgt spid="18"/>
                                        </p:tgtEl>
                                        <p:attrNameLst>
                                          <p:attrName>ppt_h</p:attrName>
                                        </p:attrNameLst>
                                      </p:cBhvr>
                                      <p:tavLst>
                                        <p:tav tm="0">
                                          <p:val>
                                            <p:strVal val="#ppt_h"/>
                                          </p:val>
                                        </p:tav>
                                        <p:tav tm="100000">
                                          <p:val>
                                            <p:strVal val="#ppt_h"/>
                                          </p:val>
                                        </p:tav>
                                      </p:tavLst>
                                    </p:anim>
                                  </p:childTnLst>
                                </p:cTn>
                              </p:par>
                              <p:par>
                                <p:cTn id="54" presetID="22" presetClass="entr" presetSubtype="8" fill="hold" nodeType="with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wipe(left)">
                                      <p:cBhvr>
                                        <p:cTn id="56" dur="2000"/>
                                        <p:tgtEl>
                                          <p:spTgt spid="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fade">
                                      <p:cBhvr>
                                        <p:cTn id="59" dur="500"/>
                                        <p:tgtEl>
                                          <p:spTgt spid="9"/>
                                        </p:tgtEl>
                                      </p:cBhvr>
                                    </p:animEffect>
                                  </p:childTnLst>
                                </p:cTn>
                              </p:par>
                              <p:par>
                                <p:cTn id="60" presetID="42" presetClass="path" presetSubtype="0" accel="50000" decel="50000" fill="hold" grpId="1" nodeType="withEffect">
                                  <p:stCondLst>
                                    <p:cond delay="0"/>
                                  </p:stCondLst>
                                  <p:childTnLst>
                                    <p:animMotion origin="layout" path="M 2.08333E-6 3.7037E-7 L -0.1737 -0.2338 " pathEditMode="relative" rAng="0" ptsTypes="AA">
                                      <p:cBhvr>
                                        <p:cTn id="61" dur="2000" spd="-100000" fill="hold"/>
                                        <p:tgtEl>
                                          <p:spTgt spid="9"/>
                                        </p:tgtEl>
                                        <p:attrNameLst>
                                          <p:attrName>ppt_x</p:attrName>
                                          <p:attrName>ppt_y</p:attrName>
                                        </p:attrNameLst>
                                      </p:cBhvr>
                                      <p:rCtr x="-8685" y="-11690"/>
                                    </p:animMotion>
                                  </p:childTnLst>
                                </p:cTn>
                              </p:par>
                              <p:par>
                                <p:cTn id="62" presetID="21" presetClass="entr" presetSubtype="2" fill="hold" grpId="0" nodeType="withEffect">
                                  <p:stCondLst>
                                    <p:cond delay="0"/>
                                  </p:stCondLst>
                                  <p:childTnLst>
                                    <p:set>
                                      <p:cBhvr>
                                        <p:cTn id="63" dur="1" fill="hold">
                                          <p:stCondLst>
                                            <p:cond delay="0"/>
                                          </p:stCondLst>
                                        </p:cTn>
                                        <p:tgtEl>
                                          <p:spTgt spid="19"/>
                                        </p:tgtEl>
                                        <p:attrNameLst>
                                          <p:attrName>style.visibility</p:attrName>
                                        </p:attrNameLst>
                                      </p:cBhvr>
                                      <p:to>
                                        <p:strVal val="visible"/>
                                      </p:to>
                                    </p:set>
                                    <p:animEffect transition="in" filter="wheel(2)">
                                      <p:cBhvr>
                                        <p:cTn id="64" dur="2000"/>
                                        <p:tgtEl>
                                          <p:spTgt spid="19"/>
                                        </p:tgtEl>
                                      </p:cBhvr>
                                    </p:animEffect>
                                  </p:childTnLst>
                                </p:cTn>
                              </p:par>
                              <p:par>
                                <p:cTn id="65" presetID="45" presetClass="entr" presetSubtype="0" fill="hold" grpId="0" nodeType="withEffect">
                                  <p:stCondLst>
                                    <p:cond delay="0"/>
                                  </p:stCondLst>
                                  <p:iterate type="wd">
                                    <p:tmPct val="10000"/>
                                  </p:iterate>
                                  <p:childTnLst>
                                    <p:set>
                                      <p:cBhvr>
                                        <p:cTn id="66" dur="1" fill="hold">
                                          <p:stCondLst>
                                            <p:cond delay="0"/>
                                          </p:stCondLst>
                                        </p:cTn>
                                        <p:tgtEl>
                                          <p:spTgt spid="20"/>
                                        </p:tgtEl>
                                        <p:attrNameLst>
                                          <p:attrName>style.visibility</p:attrName>
                                        </p:attrNameLst>
                                      </p:cBhvr>
                                      <p:to>
                                        <p:strVal val="visible"/>
                                      </p:to>
                                    </p:set>
                                    <p:animEffect transition="in" filter="fade">
                                      <p:cBhvr>
                                        <p:cTn id="67" dur="1000"/>
                                        <p:tgtEl>
                                          <p:spTgt spid="20"/>
                                        </p:tgtEl>
                                      </p:cBhvr>
                                    </p:animEffect>
                                    <p:anim calcmode="lin" valueType="num">
                                      <p:cBhvr>
                                        <p:cTn id="68" dur="1000" fill="hold"/>
                                        <p:tgtEl>
                                          <p:spTgt spid="20"/>
                                        </p:tgtEl>
                                        <p:attrNameLst>
                                          <p:attrName>ppt_w</p:attrName>
                                        </p:attrNameLst>
                                      </p:cBhvr>
                                      <p:tavLst>
                                        <p:tav tm="0" fmla="#ppt_w*sin(2.5*pi*$)">
                                          <p:val>
                                            <p:fltVal val="0"/>
                                          </p:val>
                                        </p:tav>
                                        <p:tav tm="100000">
                                          <p:val>
                                            <p:fltVal val="1"/>
                                          </p:val>
                                        </p:tav>
                                      </p:tavLst>
                                    </p:anim>
                                    <p:anim calcmode="lin" valueType="num">
                                      <p:cBhvr>
                                        <p:cTn id="69" dur="1000" fill="hold"/>
                                        <p:tgtEl>
                                          <p:spTgt spid="20"/>
                                        </p:tgtEl>
                                        <p:attrNameLst>
                                          <p:attrName>ppt_h</p:attrName>
                                        </p:attrNameLst>
                                      </p:cBhvr>
                                      <p:tavLst>
                                        <p:tav tm="0">
                                          <p:val>
                                            <p:strVal val="#ppt_h"/>
                                          </p:val>
                                        </p:tav>
                                        <p:tav tm="100000">
                                          <p:val>
                                            <p:strVal val="#ppt_h"/>
                                          </p:val>
                                        </p:tav>
                                      </p:tavLst>
                                    </p:anim>
                                  </p:childTnLst>
                                </p:cTn>
                              </p:par>
                              <p:par>
                                <p:cTn id="70" presetID="22" presetClass="entr" presetSubtype="8" fill="hold" nodeType="withEffect">
                                  <p:stCondLst>
                                    <p:cond delay="0"/>
                                  </p:stCondLst>
                                  <p:childTnLst>
                                    <p:set>
                                      <p:cBhvr>
                                        <p:cTn id="71" dur="1" fill="hold">
                                          <p:stCondLst>
                                            <p:cond delay="0"/>
                                          </p:stCondLst>
                                        </p:cTn>
                                        <p:tgtEl>
                                          <p:spTgt spid="2"/>
                                        </p:tgtEl>
                                        <p:attrNameLst>
                                          <p:attrName>style.visibility</p:attrName>
                                        </p:attrNameLst>
                                      </p:cBhvr>
                                      <p:to>
                                        <p:strVal val="visible"/>
                                      </p:to>
                                    </p:set>
                                    <p:animEffect transition="in" filter="wipe(left)">
                                      <p:cBhvr>
                                        <p:cTn id="72" dur="2000"/>
                                        <p:tgtEl>
                                          <p:spTgt spid="2"/>
                                        </p:tgtEl>
                                      </p:cBhvr>
                                    </p:animEffect>
                                  </p:childTnLst>
                                </p:cTn>
                              </p:par>
                              <p:par>
                                <p:cTn id="73" presetID="10" presetClass="entr" presetSubtype="0" fill="hold" grpId="1" nodeType="withEffect">
                                  <p:stCondLst>
                                    <p:cond delay="0"/>
                                  </p:stCondLst>
                                  <p:childTnLst>
                                    <p:set>
                                      <p:cBhvr>
                                        <p:cTn id="74" dur="1" fill="hold">
                                          <p:stCondLst>
                                            <p:cond delay="0"/>
                                          </p:stCondLst>
                                        </p:cTn>
                                        <p:tgtEl>
                                          <p:spTgt spid="3"/>
                                        </p:tgtEl>
                                        <p:attrNameLst>
                                          <p:attrName>style.visibility</p:attrName>
                                        </p:attrNameLst>
                                      </p:cBhvr>
                                      <p:to>
                                        <p:strVal val="visible"/>
                                      </p:to>
                                    </p:set>
                                    <p:animEffect transition="in" filter="fade">
                                      <p:cBhvr>
                                        <p:cTn id="75" dur="500"/>
                                        <p:tgtEl>
                                          <p:spTgt spid="3"/>
                                        </p:tgtEl>
                                      </p:cBhvr>
                                    </p:animEffect>
                                  </p:childTnLst>
                                </p:cTn>
                              </p:par>
                              <p:par>
                                <p:cTn id="76" presetID="42" presetClass="path" presetSubtype="0" accel="50000" decel="50000" fill="hold" grpId="0" nodeType="withEffect">
                                  <p:stCondLst>
                                    <p:cond delay="0"/>
                                  </p:stCondLst>
                                  <p:childTnLst>
                                    <p:animMotion origin="layout" path="M 3.95833E-6 -3.33333E-6 L -0.17383 0.2338 " pathEditMode="relative" rAng="0" ptsTypes="AA">
                                      <p:cBhvr>
                                        <p:cTn id="77" dur="2000" spd="-100000" fill="hold"/>
                                        <p:tgtEl>
                                          <p:spTgt spid="3"/>
                                        </p:tgtEl>
                                        <p:attrNameLst>
                                          <p:attrName>ppt_x</p:attrName>
                                          <p:attrName>ppt_y</p:attrName>
                                        </p:attrNameLst>
                                      </p:cBhvr>
                                      <p:rCtr x="-8698" y="11690"/>
                                    </p:animMotion>
                                  </p:childTnLst>
                                </p:cTn>
                              </p:par>
                              <p:par>
                                <p:cTn id="78" presetID="21" presetClass="entr" presetSubtype="2" fill="hold" grpId="0" nodeType="withEffect">
                                  <p:stCondLst>
                                    <p:cond delay="0"/>
                                  </p:stCondLst>
                                  <p:childTnLst>
                                    <p:set>
                                      <p:cBhvr>
                                        <p:cTn id="79" dur="1" fill="hold">
                                          <p:stCondLst>
                                            <p:cond delay="0"/>
                                          </p:stCondLst>
                                        </p:cTn>
                                        <p:tgtEl>
                                          <p:spTgt spid="4"/>
                                        </p:tgtEl>
                                        <p:attrNameLst>
                                          <p:attrName>style.visibility</p:attrName>
                                        </p:attrNameLst>
                                      </p:cBhvr>
                                      <p:to>
                                        <p:strVal val="visible"/>
                                      </p:to>
                                    </p:set>
                                    <p:animEffect transition="in" filter="wheel(2)">
                                      <p:cBhvr>
                                        <p:cTn id="80" dur="2000"/>
                                        <p:tgtEl>
                                          <p:spTgt spid="4"/>
                                        </p:tgtEl>
                                      </p:cBhvr>
                                    </p:animEffect>
                                  </p:childTnLst>
                                </p:cTn>
                              </p:par>
                              <p:par>
                                <p:cTn id="81" presetID="45" presetClass="entr" presetSubtype="0" fill="hold" grpId="0" nodeType="withEffect">
                                  <p:stCondLst>
                                    <p:cond delay="0"/>
                                  </p:stCondLst>
                                  <p:iterate type="wd">
                                    <p:tmPct val="10000"/>
                                  </p:iterate>
                                  <p:childTnLst>
                                    <p:set>
                                      <p:cBhvr>
                                        <p:cTn id="82" dur="1" fill="hold">
                                          <p:stCondLst>
                                            <p:cond delay="0"/>
                                          </p:stCondLst>
                                        </p:cTn>
                                        <p:tgtEl>
                                          <p:spTgt spid="5"/>
                                        </p:tgtEl>
                                        <p:attrNameLst>
                                          <p:attrName>style.visibility</p:attrName>
                                        </p:attrNameLst>
                                      </p:cBhvr>
                                      <p:to>
                                        <p:strVal val="visible"/>
                                      </p:to>
                                    </p:set>
                                    <p:animEffect transition="in" filter="fade">
                                      <p:cBhvr>
                                        <p:cTn id="83" dur="1000"/>
                                        <p:tgtEl>
                                          <p:spTgt spid="5"/>
                                        </p:tgtEl>
                                      </p:cBhvr>
                                    </p:animEffect>
                                    <p:anim calcmode="lin" valueType="num">
                                      <p:cBhvr>
                                        <p:cTn id="84" dur="1000" fill="hold"/>
                                        <p:tgtEl>
                                          <p:spTgt spid="5"/>
                                        </p:tgtEl>
                                        <p:attrNameLst>
                                          <p:attrName>ppt_w</p:attrName>
                                        </p:attrNameLst>
                                      </p:cBhvr>
                                      <p:tavLst>
                                        <p:tav tm="0" fmla="#ppt_w*sin(2.5*pi*$)">
                                          <p:val>
                                            <p:fltVal val="0"/>
                                          </p:val>
                                        </p:tav>
                                        <p:tav tm="100000">
                                          <p:val>
                                            <p:fltVal val="1"/>
                                          </p:val>
                                        </p:tav>
                                      </p:tavLst>
                                    </p:anim>
                                    <p:anim calcmode="lin" valueType="num">
                                      <p:cBhvr>
                                        <p:cTn id="85" dur="1000" fill="hold"/>
                                        <p:tgtEl>
                                          <p:spTgt spid="5"/>
                                        </p:tgtEl>
                                        <p:attrNameLst>
                                          <p:attrName>ppt_h</p:attrName>
                                        </p:attrNameLst>
                                      </p:cBhvr>
                                      <p:tavLst>
                                        <p:tav tm="0">
                                          <p:val>
                                            <p:strVal val="#ppt_h"/>
                                          </p:val>
                                        </p:tav>
                                        <p:tav tm="100000">
                                          <p:val>
                                            <p:strVal val="#ppt_h"/>
                                          </p:val>
                                        </p:tav>
                                      </p:tavLst>
                                    </p:anim>
                                  </p:childTnLst>
                                </p:cTn>
                              </p:par>
                              <p:par>
                                <p:cTn id="86" presetID="53" presetClass="entr" presetSubtype="16" fill="hold" grpId="0" nodeType="withEffect">
                                  <p:stCondLst>
                                    <p:cond delay="0"/>
                                  </p:stCondLst>
                                  <p:childTnLst>
                                    <p:set>
                                      <p:cBhvr>
                                        <p:cTn id="87" dur="1" fill="hold">
                                          <p:stCondLst>
                                            <p:cond delay="0"/>
                                          </p:stCondLst>
                                        </p:cTn>
                                        <p:tgtEl>
                                          <p:spTgt spid="22"/>
                                        </p:tgtEl>
                                        <p:attrNameLst>
                                          <p:attrName>style.visibility</p:attrName>
                                        </p:attrNameLst>
                                      </p:cBhvr>
                                      <p:to>
                                        <p:strVal val="visible"/>
                                      </p:to>
                                    </p:set>
                                    <p:anim calcmode="lin" valueType="num">
                                      <p:cBhvr>
                                        <p:cTn id="88" dur="1000" fill="hold"/>
                                        <p:tgtEl>
                                          <p:spTgt spid="22"/>
                                        </p:tgtEl>
                                        <p:attrNameLst>
                                          <p:attrName>ppt_w</p:attrName>
                                        </p:attrNameLst>
                                      </p:cBhvr>
                                      <p:tavLst>
                                        <p:tav tm="0">
                                          <p:val>
                                            <p:fltVal val="0"/>
                                          </p:val>
                                        </p:tav>
                                        <p:tav tm="100000">
                                          <p:val>
                                            <p:strVal val="#ppt_w"/>
                                          </p:val>
                                        </p:tav>
                                      </p:tavLst>
                                    </p:anim>
                                    <p:anim calcmode="lin" valueType="num">
                                      <p:cBhvr>
                                        <p:cTn id="89" dur="1000" fill="hold"/>
                                        <p:tgtEl>
                                          <p:spTgt spid="22"/>
                                        </p:tgtEl>
                                        <p:attrNameLst>
                                          <p:attrName>ppt_h</p:attrName>
                                        </p:attrNameLst>
                                      </p:cBhvr>
                                      <p:tavLst>
                                        <p:tav tm="0">
                                          <p:val>
                                            <p:fltVal val="0"/>
                                          </p:val>
                                        </p:tav>
                                        <p:tav tm="100000">
                                          <p:val>
                                            <p:strVal val="#ppt_h"/>
                                          </p:val>
                                        </p:tav>
                                      </p:tavLst>
                                    </p:anim>
                                    <p:animEffect transition="in" filter="fade">
                                      <p:cBhvr>
                                        <p:cTn id="90" dur="1000"/>
                                        <p:tgtEl>
                                          <p:spTgt spid="22"/>
                                        </p:tgtEl>
                                      </p:cBhvr>
                                    </p:animEffect>
                                  </p:childTnLst>
                                </p:cTn>
                              </p:par>
                              <p:par>
                                <p:cTn id="91" presetID="22" presetClass="entr" presetSubtype="8" fill="hold" nodeType="withEffect">
                                  <p:stCondLst>
                                    <p:cond delay="0"/>
                                  </p:stCondLst>
                                  <p:childTnLst>
                                    <p:set>
                                      <p:cBhvr>
                                        <p:cTn id="92" dur="1" fill="hold">
                                          <p:stCondLst>
                                            <p:cond delay="0"/>
                                          </p:stCondLst>
                                        </p:cTn>
                                        <p:tgtEl>
                                          <p:spTgt spid="25"/>
                                        </p:tgtEl>
                                        <p:attrNameLst>
                                          <p:attrName>style.visibility</p:attrName>
                                        </p:attrNameLst>
                                      </p:cBhvr>
                                      <p:to>
                                        <p:strVal val="visible"/>
                                      </p:to>
                                    </p:set>
                                    <p:animEffect transition="in" filter="wipe(left)">
                                      <p:cBhvr>
                                        <p:cTn id="93" dur="2000"/>
                                        <p:tgtEl>
                                          <p:spTgt spid="25"/>
                                        </p:tgtEl>
                                      </p:cBhvr>
                                    </p:animEffect>
                                  </p:childTnLst>
                                </p:cTn>
                              </p:par>
                              <p:par>
                                <p:cTn id="94" presetID="21" presetClass="entr" presetSubtype="2" fill="hold" grpId="0" nodeType="withEffect">
                                  <p:stCondLst>
                                    <p:cond delay="0"/>
                                  </p:stCondLst>
                                  <p:childTnLst>
                                    <p:set>
                                      <p:cBhvr>
                                        <p:cTn id="95" dur="1" fill="hold">
                                          <p:stCondLst>
                                            <p:cond delay="0"/>
                                          </p:stCondLst>
                                        </p:cTn>
                                        <p:tgtEl>
                                          <p:spTgt spid="26"/>
                                        </p:tgtEl>
                                        <p:attrNameLst>
                                          <p:attrName>style.visibility</p:attrName>
                                        </p:attrNameLst>
                                      </p:cBhvr>
                                      <p:to>
                                        <p:strVal val="visible"/>
                                      </p:to>
                                    </p:set>
                                    <p:animEffect transition="in" filter="wheel(2)">
                                      <p:cBhvr>
                                        <p:cTn id="96" dur="2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5" grpId="0"/>
      <p:bldP spid="9" grpId="0" animBg="1"/>
      <p:bldP spid="9" grpId="1" animBg="1"/>
      <p:bldP spid="10" grpId="0" animBg="1"/>
      <p:bldP spid="10" grpId="1" animBg="1"/>
      <p:bldP spid="11" grpId="0" animBg="1"/>
      <p:bldP spid="11" grpId="1" animBg="1"/>
      <p:bldP spid="12" grpId="0" animBg="1"/>
      <p:bldP spid="13" grpId="0"/>
      <p:bldP spid="14" grpId="0" animBg="1"/>
      <p:bldP spid="15" grpId="0" animBg="1"/>
      <p:bldP spid="16" grpId="0"/>
      <p:bldP spid="17" grpId="0" animBg="1"/>
      <p:bldP spid="18" grpId="0"/>
      <p:bldP spid="19" grpId="0" animBg="1"/>
      <p:bldP spid="20" grpId="0"/>
      <p:bldP spid="53" grpId="0" animBg="1"/>
      <p:bldP spid="22" grpId="0" animBg="1"/>
      <p:bldP spid="2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15963" y="314204"/>
            <a:ext cx="1415772" cy="461665"/>
          </a:xfrm>
          <a:prstGeom prst="rect">
            <a:avLst/>
          </a:prstGeom>
          <a:noFill/>
        </p:spPr>
        <p:txBody>
          <a:bodyPr wrap="none" rtlCol="0">
            <a:spAutoFit/>
          </a:bodyPr>
          <a:lstStyle/>
          <a:p>
            <a:r>
              <a:rPr lang="zh-CN" altLang="en-US" sz="2400" dirty="0" smtClean="0">
                <a:solidFill>
                  <a:srgbClr val="002060"/>
                </a:solidFill>
                <a:latin typeface="微软雅黑" pitchFamily="34" charset="-122"/>
                <a:ea typeface="微软雅黑" pitchFamily="34" charset="-122"/>
              </a:rPr>
              <a:t>研究背景</a:t>
            </a:r>
            <a:endParaRPr lang="zh-CN" altLang="en-US" sz="2400" dirty="0">
              <a:solidFill>
                <a:srgbClr val="002060"/>
              </a:solidFill>
              <a:latin typeface="微软雅黑" pitchFamily="34" charset="-122"/>
              <a:ea typeface="微软雅黑"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27" name="矩形 26"/>
          <p:cNvSpPr/>
          <p:nvPr/>
        </p:nvSpPr>
        <p:spPr>
          <a:xfrm>
            <a:off x="847725" y="1443840"/>
            <a:ext cx="9591675" cy="369332"/>
          </a:xfrm>
          <a:prstGeom prst="rect">
            <a:avLst/>
          </a:prstGeom>
        </p:spPr>
        <p:txBody>
          <a:bodyPr wrap="square">
            <a:spAutoFit/>
          </a:bodyPr>
          <a:lstStyle/>
          <a:p>
            <a:endParaRPr lang="zh-CN" altLang="en-US" dirty="0"/>
          </a:p>
        </p:txBody>
      </p:sp>
      <p:sp>
        <p:nvSpPr>
          <p:cNvPr id="28" name="矩形 27"/>
          <p:cNvSpPr/>
          <p:nvPr/>
        </p:nvSpPr>
        <p:spPr>
          <a:xfrm>
            <a:off x="1219199" y="1239441"/>
            <a:ext cx="9591675" cy="4524315"/>
          </a:xfrm>
          <a:prstGeom prst="rect">
            <a:avLst/>
          </a:prstGeom>
        </p:spPr>
        <p:txBody>
          <a:bodyPr wrap="square">
            <a:spAutoFit/>
          </a:bodyPr>
          <a:lstStyle/>
          <a:p>
            <a:r>
              <a:rPr lang="en-US" altLang="zh-CN" sz="2400" b="1" dirty="0" smtClean="0">
                <a:solidFill>
                  <a:srgbClr val="002060"/>
                </a:solidFill>
                <a:latin typeface="宋体" pitchFamily="2" charset="-122"/>
                <a:ea typeface="宋体" pitchFamily="2" charset="-122"/>
              </a:rPr>
              <a:t>1.</a:t>
            </a:r>
            <a:r>
              <a:rPr lang="zh-CN" altLang="en-US" sz="2400" b="1" dirty="0" smtClean="0">
                <a:solidFill>
                  <a:srgbClr val="002060"/>
                </a:solidFill>
                <a:latin typeface="宋体" pitchFamily="2" charset="-122"/>
                <a:ea typeface="宋体" pitchFamily="2" charset="-122"/>
              </a:rPr>
              <a:t>国内外研究现状和应用前景</a:t>
            </a:r>
            <a:r>
              <a:rPr lang="en-US" altLang="zh-CN" sz="2400" b="1" dirty="0" smtClean="0">
                <a:solidFill>
                  <a:srgbClr val="002060"/>
                </a:solidFill>
                <a:latin typeface="宋体" pitchFamily="2" charset="-122"/>
                <a:ea typeface="宋体" pitchFamily="2" charset="-122"/>
              </a:rPr>
              <a:t>   </a:t>
            </a:r>
          </a:p>
          <a:p>
            <a:r>
              <a:rPr lang="en-US" altLang="zh-CN" sz="2400" dirty="0" smtClean="0">
                <a:solidFill>
                  <a:srgbClr val="002060"/>
                </a:solidFill>
              </a:rPr>
              <a:t>       </a:t>
            </a:r>
            <a:r>
              <a:rPr lang="zh-CN" altLang="zh-CN" sz="2400" b="1" dirty="0" smtClean="0">
                <a:solidFill>
                  <a:srgbClr val="002060"/>
                </a:solidFill>
                <a:latin typeface="宋体" pitchFamily="2" charset="-122"/>
                <a:ea typeface="宋体" pitchFamily="2" charset="-122"/>
              </a:rPr>
              <a:t>近年来，随着计算机和网络通信技术的进步，互联网行业取得了飞速发展，其中又以移动互联网的发展最为迅猛。根据</a:t>
            </a:r>
            <a:r>
              <a:rPr lang="en-US" altLang="zh-CN" sz="2400" b="1" dirty="0" err="1" smtClean="0">
                <a:solidFill>
                  <a:srgbClr val="002060"/>
                </a:solidFill>
                <a:latin typeface="宋体" pitchFamily="2" charset="-122"/>
                <a:ea typeface="宋体" pitchFamily="2" charset="-122"/>
              </a:rPr>
              <a:t>CNNIC</a:t>
            </a:r>
            <a:r>
              <a:rPr lang="zh-CN" altLang="zh-CN" sz="2400" b="1" dirty="0" smtClean="0">
                <a:solidFill>
                  <a:srgbClr val="002060"/>
                </a:solidFill>
                <a:latin typeface="宋体" pitchFamily="2" charset="-122"/>
                <a:ea typeface="宋体" pitchFamily="2" charset="-122"/>
              </a:rPr>
              <a:t>发布的《第</a:t>
            </a:r>
            <a:r>
              <a:rPr lang="en-US" altLang="zh-CN" sz="2400" b="1" dirty="0" smtClean="0">
                <a:solidFill>
                  <a:srgbClr val="002060"/>
                </a:solidFill>
                <a:latin typeface="宋体" pitchFamily="2" charset="-122"/>
                <a:ea typeface="宋体" pitchFamily="2" charset="-122"/>
              </a:rPr>
              <a:t>46</a:t>
            </a:r>
            <a:r>
              <a:rPr lang="zh-CN" altLang="zh-CN" sz="2400" b="1" dirty="0" smtClean="0">
                <a:solidFill>
                  <a:srgbClr val="002060"/>
                </a:solidFill>
                <a:latin typeface="宋体" pitchFamily="2" charset="-122"/>
                <a:ea typeface="宋体" pitchFamily="2" charset="-122"/>
              </a:rPr>
              <a:t>次中国互联网络发展状况统计报告》显示，截至</a:t>
            </a:r>
            <a:r>
              <a:rPr lang="en-US" altLang="zh-CN" sz="2400" b="1" dirty="0" smtClean="0">
                <a:solidFill>
                  <a:srgbClr val="002060"/>
                </a:solidFill>
                <a:latin typeface="宋体" pitchFamily="2" charset="-122"/>
                <a:ea typeface="宋体" pitchFamily="2" charset="-122"/>
              </a:rPr>
              <a:t>2018</a:t>
            </a:r>
            <a:r>
              <a:rPr lang="zh-CN" altLang="zh-CN" sz="2400" b="1" dirty="0" smtClean="0">
                <a:solidFill>
                  <a:srgbClr val="002060"/>
                </a:solidFill>
                <a:latin typeface="宋体" pitchFamily="2" charset="-122"/>
                <a:ea typeface="宋体" pitchFamily="2" charset="-122"/>
              </a:rPr>
              <a:t>年</a:t>
            </a:r>
            <a:r>
              <a:rPr lang="en-US" altLang="zh-CN" sz="2400" b="1" dirty="0" smtClean="0">
                <a:solidFill>
                  <a:srgbClr val="002060"/>
                </a:solidFill>
                <a:latin typeface="宋体" pitchFamily="2" charset="-122"/>
                <a:ea typeface="宋体" pitchFamily="2" charset="-122"/>
              </a:rPr>
              <a:t>6</a:t>
            </a:r>
            <a:r>
              <a:rPr lang="zh-CN" altLang="zh-CN" sz="2400" b="1" dirty="0" smtClean="0">
                <a:solidFill>
                  <a:srgbClr val="002060"/>
                </a:solidFill>
                <a:latin typeface="宋体" pitchFamily="2" charset="-122"/>
                <a:ea typeface="宋体" pitchFamily="2" charset="-122"/>
              </a:rPr>
              <a:t>月，我国网民规模达</a:t>
            </a:r>
            <a:r>
              <a:rPr lang="en-US" altLang="zh-CN" sz="2400" b="1" dirty="0" smtClean="0">
                <a:solidFill>
                  <a:srgbClr val="002060"/>
                </a:solidFill>
                <a:latin typeface="宋体" pitchFamily="2" charset="-122"/>
                <a:ea typeface="宋体" pitchFamily="2" charset="-122"/>
              </a:rPr>
              <a:t>8.18</a:t>
            </a:r>
            <a:r>
              <a:rPr lang="zh-CN" altLang="zh-CN" sz="2400" b="1" dirty="0" smtClean="0">
                <a:solidFill>
                  <a:srgbClr val="002060"/>
                </a:solidFill>
                <a:latin typeface="宋体" pitchFamily="2" charset="-122"/>
                <a:ea typeface="宋体" pitchFamily="2" charset="-122"/>
              </a:rPr>
              <a:t>亿、其中手机网民达</a:t>
            </a:r>
            <a:r>
              <a:rPr lang="en-US" altLang="zh-CN" sz="2400" b="1" dirty="0" smtClean="0">
                <a:solidFill>
                  <a:srgbClr val="002060"/>
                </a:solidFill>
                <a:latin typeface="宋体" pitchFamily="2" charset="-122"/>
                <a:ea typeface="宋体" pitchFamily="2" charset="-122"/>
              </a:rPr>
              <a:t>7</a:t>
            </a:r>
            <a:r>
              <a:rPr lang="zh-CN" altLang="zh-CN" sz="2400" b="1" dirty="0" smtClean="0">
                <a:solidFill>
                  <a:srgbClr val="002060"/>
                </a:solidFill>
                <a:latin typeface="宋体" pitchFamily="2" charset="-122"/>
                <a:ea typeface="宋体" pitchFamily="2" charset="-122"/>
              </a:rPr>
              <a:t>亿。在整体网民中占比</a:t>
            </a:r>
            <a:r>
              <a:rPr lang="en-US" altLang="zh-CN" sz="2400" b="1" dirty="0" smtClean="0">
                <a:solidFill>
                  <a:srgbClr val="002060"/>
                </a:solidFill>
                <a:latin typeface="宋体" pitchFamily="2" charset="-122"/>
                <a:ea typeface="宋体" pitchFamily="2" charset="-122"/>
              </a:rPr>
              <a:t>74.5%</a:t>
            </a:r>
            <a:r>
              <a:rPr lang="zh-CN" altLang="zh-CN" sz="2400" b="1" dirty="0" smtClean="0">
                <a:solidFill>
                  <a:srgbClr val="002060"/>
                </a:solidFill>
                <a:latin typeface="宋体" pitchFamily="2" charset="-122"/>
                <a:ea typeface="宋体" pitchFamily="2" charset="-122"/>
              </a:rPr>
              <a:t>。在</a:t>
            </a:r>
            <a:r>
              <a:rPr lang="en-US" altLang="zh-CN" sz="2400" b="1" dirty="0" smtClean="0">
                <a:solidFill>
                  <a:srgbClr val="002060"/>
                </a:solidFill>
                <a:latin typeface="宋体" pitchFamily="2" charset="-122"/>
                <a:ea typeface="宋体" pitchFamily="2" charset="-122"/>
              </a:rPr>
              <a:t>2017</a:t>
            </a:r>
            <a:r>
              <a:rPr lang="zh-CN" altLang="zh-CN" sz="2400" b="1" dirty="0" smtClean="0">
                <a:solidFill>
                  <a:srgbClr val="002060"/>
                </a:solidFill>
                <a:latin typeface="宋体" pitchFamily="2" charset="-122"/>
                <a:ea typeface="宋体" pitchFamily="2" charset="-122"/>
              </a:rPr>
              <a:t>年一年时间里，我国手机网民增加了</a:t>
            </a:r>
            <a:r>
              <a:rPr lang="en-US" altLang="zh-CN" sz="2400" b="1" dirty="0" smtClean="0">
                <a:solidFill>
                  <a:srgbClr val="002060"/>
                </a:solidFill>
                <a:latin typeface="宋体" pitchFamily="2" charset="-122"/>
                <a:ea typeface="宋体" pitchFamily="2" charset="-122"/>
              </a:rPr>
              <a:t>8009</a:t>
            </a:r>
            <a:r>
              <a:rPr lang="zh-CN" altLang="zh-CN" sz="2400" b="1" dirty="0" smtClean="0">
                <a:solidFill>
                  <a:srgbClr val="002060"/>
                </a:solidFill>
                <a:latin typeface="宋体" pitchFamily="2" charset="-122"/>
                <a:ea typeface="宋体" pitchFamily="2" charset="-122"/>
              </a:rPr>
              <a:t>万人，在我国整体网民中的占比上升了</a:t>
            </a:r>
            <a:r>
              <a:rPr lang="en-US" altLang="zh-CN" sz="2400" b="1" dirty="0" smtClean="0">
                <a:solidFill>
                  <a:srgbClr val="002060"/>
                </a:solidFill>
                <a:latin typeface="宋体" pitchFamily="2" charset="-122"/>
                <a:ea typeface="宋体" pitchFamily="2" charset="-122"/>
              </a:rPr>
              <a:t>6.5</a:t>
            </a:r>
            <a:r>
              <a:rPr lang="zh-CN" altLang="zh-CN" sz="2400" b="1" dirty="0" smtClean="0">
                <a:solidFill>
                  <a:srgbClr val="002060"/>
                </a:solidFill>
                <a:latin typeface="宋体" pitchFamily="2" charset="-122"/>
                <a:ea typeface="宋体" pitchFamily="2" charset="-122"/>
              </a:rPr>
              <a:t>个百分点，达到了</a:t>
            </a:r>
            <a:r>
              <a:rPr lang="en-US" altLang="zh-CN" sz="2400" b="1" dirty="0" smtClean="0">
                <a:solidFill>
                  <a:srgbClr val="002060"/>
                </a:solidFill>
                <a:latin typeface="宋体" pitchFamily="2" charset="-122"/>
                <a:ea typeface="宋体" pitchFamily="2" charset="-122"/>
              </a:rPr>
              <a:t>81.0%</a:t>
            </a:r>
            <a:r>
              <a:rPr lang="zh-CN" altLang="zh-CN" sz="2400" b="1" dirty="0" smtClean="0">
                <a:solidFill>
                  <a:srgbClr val="002060"/>
                </a:solidFill>
                <a:latin typeface="宋体" pitchFamily="2" charset="-122"/>
                <a:ea typeface="宋体" pitchFamily="2" charset="-122"/>
              </a:rPr>
              <a:t>。中国网民中使用手机上网的比例越来越多，并持续保持快速的增长，这也反应出中国移动互联网发展的迅速。移动互联网的发展对社会产生了巨大的影响，其广泛地影响和改变了人们的生活。而微信成为移动互联网的最大入口之后，也改变着移动互联网的生态。微信也从一个简单的个人通讯工具发展成为一个强大的移动服务平台。</a:t>
            </a:r>
            <a:endParaRPr lang="zh-CN" altLang="en-US" sz="2400" b="1" dirty="0">
              <a:solidFill>
                <a:srgbClr val="002060"/>
              </a:solidFill>
              <a:latin typeface="宋体" pitchFamily="2" charset="-122"/>
              <a:ea typeface="宋体" pitchFamily="2" charset="-122"/>
            </a:endParaRPr>
          </a:p>
        </p:txBody>
      </p:sp>
    </p:spTree>
    <p:extLst>
      <p:ext uri="{BB962C8B-B14F-4D97-AF65-F5344CB8AC3E}">
        <p14:creationId xmlns="" xmlns:p14="http://schemas.microsoft.com/office/powerpoint/2010/main" val="206724153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0-#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2" presetClass="entr" presetSubtype="8" fill="hold" nodeType="withEffect">
                                  <p:stCondLst>
                                    <p:cond delay="10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415772" cy="461665"/>
          </a:xfrm>
          <a:prstGeom prst="rect">
            <a:avLst/>
          </a:prstGeom>
          <a:noFill/>
        </p:spPr>
        <p:txBody>
          <a:bodyPr wrap="none" rtlCol="0">
            <a:spAutoFit/>
          </a:bodyPr>
          <a:lstStyle/>
          <a:p>
            <a:r>
              <a:rPr lang="zh-CN" altLang="en-US" sz="2400" dirty="0" smtClean="0">
                <a:solidFill>
                  <a:srgbClr val="002060"/>
                </a:solidFill>
                <a:latin typeface="微软雅黑" pitchFamily="34" charset="-122"/>
                <a:ea typeface="微软雅黑" pitchFamily="34" charset="-122"/>
              </a:rPr>
              <a:t>研究背景</a:t>
            </a:r>
            <a:endParaRPr lang="zh-CN" altLang="en-US" sz="2400" dirty="0">
              <a:solidFill>
                <a:srgbClr val="002060"/>
              </a:solidFill>
              <a:latin typeface="微软雅黑" pitchFamily="34" charset="-122"/>
              <a:ea typeface="微软雅黑"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35" name="矩形 34"/>
          <p:cNvSpPr/>
          <p:nvPr/>
        </p:nvSpPr>
        <p:spPr>
          <a:xfrm>
            <a:off x="1209675" y="1123950"/>
            <a:ext cx="9344025" cy="4893647"/>
          </a:xfrm>
          <a:prstGeom prst="rect">
            <a:avLst/>
          </a:prstGeom>
        </p:spPr>
        <p:txBody>
          <a:bodyPr wrap="square">
            <a:spAutoFit/>
          </a:bodyPr>
          <a:lstStyle/>
          <a:p>
            <a:r>
              <a:rPr lang="en-US" altLang="zh-CN" sz="2400" b="1" dirty="0" smtClean="0">
                <a:solidFill>
                  <a:srgbClr val="2F416F"/>
                </a:solidFill>
                <a:latin typeface="宋体" pitchFamily="2" charset="-122"/>
                <a:ea typeface="宋体" pitchFamily="2" charset="-122"/>
              </a:rPr>
              <a:t>2.</a:t>
            </a:r>
            <a:r>
              <a:rPr lang="zh-CN" altLang="en-US" sz="2400" b="1" dirty="0" smtClean="0">
                <a:solidFill>
                  <a:srgbClr val="2F416F"/>
                </a:solidFill>
                <a:latin typeface="宋体" pitchFamily="2" charset="-122"/>
                <a:ea typeface="宋体" pitchFamily="2" charset="-122"/>
              </a:rPr>
              <a:t>选题背景</a:t>
            </a:r>
            <a:endParaRPr lang="en-US" altLang="zh-CN" sz="2400" b="1" dirty="0" smtClean="0">
              <a:solidFill>
                <a:srgbClr val="2F416F"/>
              </a:solidFill>
              <a:latin typeface="宋体" pitchFamily="2" charset="-122"/>
              <a:ea typeface="宋体" pitchFamily="2" charset="-122"/>
            </a:endParaRPr>
          </a:p>
          <a:p>
            <a:r>
              <a:rPr lang="en-US" altLang="zh-CN" sz="2400" b="1" dirty="0" smtClean="0">
                <a:solidFill>
                  <a:srgbClr val="2F416F"/>
                </a:solidFill>
                <a:latin typeface="宋体" pitchFamily="2" charset="-122"/>
                <a:ea typeface="宋体" pitchFamily="2" charset="-122"/>
              </a:rPr>
              <a:t>    </a:t>
            </a:r>
            <a:r>
              <a:rPr lang="zh-CN" altLang="zh-CN" sz="2400" b="1" dirty="0" smtClean="0">
                <a:solidFill>
                  <a:srgbClr val="2F416F"/>
                </a:solidFill>
                <a:latin typeface="宋体" pitchFamily="2" charset="-122"/>
                <a:ea typeface="宋体" pitchFamily="2" charset="-122"/>
              </a:rPr>
              <a:t>随着信息时代技术的发展以及硬件技术的提升，移动设备的运算能力变得日趋强大起来，因此越来越多的互联网服务开始</a:t>
            </a:r>
            <a:r>
              <a:rPr lang="zh-CN" altLang="en-US" sz="2400" b="1" dirty="0" smtClean="0">
                <a:solidFill>
                  <a:srgbClr val="2F416F"/>
                </a:solidFill>
                <a:latin typeface="宋体" pitchFamily="2" charset="-122"/>
                <a:ea typeface="宋体" pitchFamily="2" charset="-122"/>
              </a:rPr>
              <a:t>转</a:t>
            </a:r>
            <a:r>
              <a:rPr lang="zh-CN" altLang="zh-CN" sz="2400" b="1" dirty="0" smtClean="0">
                <a:solidFill>
                  <a:srgbClr val="2F416F"/>
                </a:solidFill>
                <a:latin typeface="宋体" pitchFamily="2" charset="-122"/>
                <a:ea typeface="宋体" pitchFamily="2" charset="-122"/>
              </a:rPr>
              <a:t>移到移动端进行处理。同时，随着经济的发展，拥有移动智能设备的用户数量迅速上升，基于移动终端设备的服务系统也开始应运而生。高校或者企业中各种行政会议、学术交流、科研讲座也变得越来越频繁，而传统的会议签到需要大量的准备工作，如统计人数，准备纸质文件等，同时，汇总信息往往不及时，使用大量的人力物力财力。目前已有的会议管理系统基本都是运行在计算机上的，使用上不够方便，因此开发一套高效便捷的会议登记管理系统显得很有必要。微信作为一个便捷的社交软件，已经成为了人们日常信息交流的常用工具。基于微信的会议登记管理系统对于会议信息的快速传达将给予很大的帮助。</a:t>
            </a:r>
            <a:endParaRPr lang="zh-CN" altLang="en-US" sz="2400" b="1" dirty="0">
              <a:solidFill>
                <a:srgbClr val="2F416F"/>
              </a:solidFill>
              <a:latin typeface="宋体" pitchFamily="2" charset="-122"/>
              <a:ea typeface="宋体" pitchFamily="2" charset="-122"/>
            </a:endParaRPr>
          </a:p>
        </p:txBody>
      </p:sp>
    </p:spTree>
    <p:extLst>
      <p:ext uri="{BB962C8B-B14F-4D97-AF65-F5344CB8AC3E}">
        <p14:creationId xmlns="" xmlns:p14="http://schemas.microsoft.com/office/powerpoint/2010/main" val="27964894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0-#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2" presetClass="entr" presetSubtype="8" fill="hold" nodeType="withEffect">
                                  <p:stCondLst>
                                    <p:cond delay="10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25488" y="314204"/>
            <a:ext cx="1415772" cy="461665"/>
          </a:xfrm>
          <a:prstGeom prst="rect">
            <a:avLst/>
          </a:prstGeom>
          <a:noFill/>
        </p:spPr>
        <p:txBody>
          <a:bodyPr wrap="none" rtlCol="0">
            <a:spAutoFit/>
          </a:bodyPr>
          <a:lstStyle/>
          <a:p>
            <a:r>
              <a:rPr lang="zh-CN" altLang="en-US" sz="2400" dirty="0" smtClean="0">
                <a:solidFill>
                  <a:srgbClr val="002060"/>
                </a:solidFill>
                <a:latin typeface="微软雅黑" pitchFamily="34" charset="-122"/>
                <a:ea typeface="微软雅黑" pitchFamily="34" charset="-122"/>
              </a:rPr>
              <a:t>研究背景</a:t>
            </a:r>
            <a:endParaRPr lang="zh-CN" altLang="en-US" sz="2400" dirty="0">
              <a:solidFill>
                <a:srgbClr val="002060"/>
              </a:solidFill>
              <a:latin typeface="微软雅黑" pitchFamily="34" charset="-122"/>
              <a:ea typeface="微软雅黑"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cxnSp>
        <p:nvCxnSpPr>
          <p:cNvPr id="6" name="Straight Connector 65"/>
          <p:cNvCxnSpPr/>
          <p:nvPr/>
        </p:nvCxnSpPr>
        <p:spPr>
          <a:xfrm>
            <a:off x="3150546" y="5042722"/>
            <a:ext cx="1523535" cy="0"/>
          </a:xfrm>
          <a:prstGeom prst="line">
            <a:avLst/>
          </a:prstGeom>
          <a:ln w="12700">
            <a:solidFill>
              <a:schemeClr val="tx1">
                <a:lumMod val="50000"/>
                <a:lumOff val="50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Straight Connector 64"/>
          <p:cNvCxnSpPr/>
          <p:nvPr/>
        </p:nvCxnSpPr>
        <p:spPr>
          <a:xfrm>
            <a:off x="3684058" y="4098569"/>
            <a:ext cx="1828242" cy="0"/>
          </a:xfrm>
          <a:prstGeom prst="line">
            <a:avLst/>
          </a:prstGeom>
          <a:ln w="12700">
            <a:solidFill>
              <a:schemeClr val="tx1">
                <a:lumMod val="50000"/>
                <a:lumOff val="50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 name="Straight Connector 63"/>
          <p:cNvCxnSpPr/>
          <p:nvPr/>
        </p:nvCxnSpPr>
        <p:spPr>
          <a:xfrm>
            <a:off x="3234814" y="3170996"/>
            <a:ext cx="1523535" cy="0"/>
          </a:xfrm>
          <a:prstGeom prst="line">
            <a:avLst/>
          </a:prstGeom>
          <a:ln w="12700">
            <a:solidFill>
              <a:schemeClr val="tx1">
                <a:lumMod val="50000"/>
                <a:lumOff val="50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Connector 62"/>
          <p:cNvCxnSpPr/>
          <p:nvPr/>
        </p:nvCxnSpPr>
        <p:spPr>
          <a:xfrm>
            <a:off x="2708359" y="2158976"/>
            <a:ext cx="1523535" cy="0"/>
          </a:xfrm>
          <a:prstGeom prst="line">
            <a:avLst/>
          </a:prstGeom>
          <a:ln w="12700">
            <a:solidFill>
              <a:schemeClr val="tx1">
                <a:lumMod val="50000"/>
                <a:lumOff val="50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 name="Rounded Rectangle 5"/>
          <p:cNvSpPr>
            <a:spLocks noChangeArrowheads="1"/>
          </p:cNvSpPr>
          <p:nvPr/>
        </p:nvSpPr>
        <p:spPr bwMode="auto">
          <a:xfrm>
            <a:off x="2556321" y="4657325"/>
            <a:ext cx="1009484" cy="950138"/>
          </a:xfrm>
          <a:prstGeom prst="roundRect">
            <a:avLst>
              <a:gd name="adj" fmla="val 9375"/>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id-ID" sz="2400" dirty="0" smtClean="0">
                <a:solidFill>
                  <a:srgbClr val="2F416F"/>
                </a:solidFill>
              </a:rPr>
              <a:t>4</a:t>
            </a:r>
            <a:endParaRPr lang="id-ID" altLang="id-ID" sz="2400" dirty="0">
              <a:solidFill>
                <a:srgbClr val="2F416F"/>
              </a:solidFill>
            </a:endParaRPr>
          </a:p>
        </p:txBody>
      </p:sp>
      <p:sp>
        <p:nvSpPr>
          <p:cNvPr id="14" name="Rounded Rectangle 8"/>
          <p:cNvSpPr>
            <a:spLocks noChangeArrowheads="1"/>
          </p:cNvSpPr>
          <p:nvPr/>
        </p:nvSpPr>
        <p:spPr bwMode="auto">
          <a:xfrm>
            <a:off x="2793847" y="3707188"/>
            <a:ext cx="1009484" cy="950138"/>
          </a:xfrm>
          <a:prstGeom prst="roundRect">
            <a:avLst>
              <a:gd name="adj" fmla="val 9375"/>
            </a:avLst>
          </a:prstGeom>
          <a:gradFill flip="none" rotWithShape="1">
            <a:gsLst>
              <a:gs pos="0">
                <a:srgbClr val="2F416F"/>
              </a:gs>
              <a:gs pos="100000">
                <a:srgbClr val="000B3F"/>
              </a:gs>
            </a:gsLst>
            <a:lin ang="13500000" scaled="1"/>
            <a:tileRect/>
          </a:gradFill>
          <a:ln w="19050">
            <a:solidFill>
              <a:srgbClr val="002060"/>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id-ID" sz="2400" dirty="0" smtClean="0"/>
              <a:t>3</a:t>
            </a:r>
            <a:endParaRPr lang="id-ID" altLang="id-ID" sz="2400" dirty="0">
              <a:solidFill>
                <a:schemeClr val="lt1"/>
              </a:solidFill>
            </a:endParaRPr>
          </a:p>
        </p:txBody>
      </p:sp>
      <p:sp>
        <p:nvSpPr>
          <p:cNvPr id="17" name="Rounded Rectangle 11"/>
          <p:cNvSpPr>
            <a:spLocks noChangeArrowheads="1"/>
          </p:cNvSpPr>
          <p:nvPr/>
        </p:nvSpPr>
        <p:spPr bwMode="auto">
          <a:xfrm>
            <a:off x="2437559" y="2757050"/>
            <a:ext cx="1009484" cy="950139"/>
          </a:xfrm>
          <a:prstGeom prst="roundRect">
            <a:avLst>
              <a:gd name="adj" fmla="val 9375"/>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id-ID" sz="2400" dirty="0" smtClean="0">
                <a:solidFill>
                  <a:srgbClr val="2F416F"/>
                </a:solidFill>
              </a:rPr>
              <a:t>2</a:t>
            </a:r>
            <a:endParaRPr lang="id-ID" altLang="id-ID" sz="2400" dirty="0">
              <a:solidFill>
                <a:srgbClr val="2F416F"/>
              </a:solidFill>
            </a:endParaRPr>
          </a:p>
        </p:txBody>
      </p:sp>
      <p:sp>
        <p:nvSpPr>
          <p:cNvPr id="20" name="Rounded Rectangle 14"/>
          <p:cNvSpPr>
            <a:spLocks noChangeArrowheads="1"/>
          </p:cNvSpPr>
          <p:nvPr/>
        </p:nvSpPr>
        <p:spPr bwMode="auto">
          <a:xfrm rot="20684149">
            <a:off x="1932821" y="1859861"/>
            <a:ext cx="1009484" cy="950138"/>
          </a:xfrm>
          <a:prstGeom prst="roundRect">
            <a:avLst>
              <a:gd name="adj" fmla="val 9375"/>
            </a:avLst>
          </a:prstGeom>
          <a:gradFill flip="none" rotWithShape="1">
            <a:gsLst>
              <a:gs pos="0">
                <a:srgbClr val="2F416F"/>
              </a:gs>
              <a:gs pos="100000">
                <a:srgbClr val="000B3F"/>
              </a:gs>
            </a:gsLst>
            <a:lin ang="13500000" scaled="1"/>
            <a:tileRect/>
          </a:gradFill>
          <a:ln w="19050">
            <a:solidFill>
              <a:srgbClr val="002060"/>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id-ID" sz="2400" dirty="0" smtClean="0"/>
              <a:t>1</a:t>
            </a:r>
            <a:endParaRPr lang="id-ID" altLang="id-ID" sz="2400" dirty="0">
              <a:solidFill>
                <a:schemeClr val="lt1"/>
              </a:solidFill>
            </a:endParaRPr>
          </a:p>
        </p:txBody>
      </p:sp>
      <p:sp>
        <p:nvSpPr>
          <p:cNvPr id="24" name="Oval 28"/>
          <p:cNvSpPr/>
          <p:nvPr/>
        </p:nvSpPr>
        <p:spPr>
          <a:xfrm>
            <a:off x="3789344" y="1874023"/>
            <a:ext cx="666546" cy="666547"/>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sz="2400">
              <a:solidFill>
                <a:srgbClr val="2F416F"/>
              </a:solidFill>
            </a:endParaRPr>
          </a:p>
        </p:txBody>
      </p:sp>
      <p:sp>
        <p:nvSpPr>
          <p:cNvPr id="27" name="Oval 31"/>
          <p:cNvSpPr/>
          <p:nvPr/>
        </p:nvSpPr>
        <p:spPr>
          <a:xfrm>
            <a:off x="4618122" y="4693970"/>
            <a:ext cx="666546" cy="666547"/>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id-ID" sz="2400"/>
          </a:p>
        </p:txBody>
      </p:sp>
      <p:sp>
        <p:nvSpPr>
          <p:cNvPr id="30" name="Oval 34"/>
          <p:cNvSpPr/>
          <p:nvPr/>
        </p:nvSpPr>
        <p:spPr>
          <a:xfrm>
            <a:off x="5379310" y="3763718"/>
            <a:ext cx="666546" cy="666547"/>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sz="2400">
              <a:solidFill>
                <a:srgbClr val="2F416F"/>
              </a:solidFill>
            </a:endParaRPr>
          </a:p>
        </p:txBody>
      </p:sp>
      <p:sp>
        <p:nvSpPr>
          <p:cNvPr id="33" name="Oval 37"/>
          <p:cNvSpPr/>
          <p:nvPr/>
        </p:nvSpPr>
        <p:spPr>
          <a:xfrm>
            <a:off x="4462039" y="2778925"/>
            <a:ext cx="666546" cy="666547"/>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id-ID" sz="2400"/>
          </a:p>
        </p:txBody>
      </p:sp>
      <p:sp>
        <p:nvSpPr>
          <p:cNvPr id="53" name="Freeform 66"/>
          <p:cNvSpPr>
            <a:spLocks noEditPoints="1"/>
          </p:cNvSpPr>
          <p:nvPr/>
        </p:nvSpPr>
        <p:spPr bwMode="auto">
          <a:xfrm>
            <a:off x="5530486" y="3937137"/>
            <a:ext cx="364195" cy="319709"/>
          </a:xfrm>
          <a:custGeom>
            <a:avLst/>
            <a:gdLst>
              <a:gd name="T0" fmla="*/ 133 w 260"/>
              <a:gd name="T1" fmla="*/ 181 h 228"/>
              <a:gd name="T2" fmla="*/ 11 w 260"/>
              <a:gd name="T3" fmla="*/ 125 h 228"/>
              <a:gd name="T4" fmla="*/ 123 w 260"/>
              <a:gd name="T5" fmla="*/ 172 h 228"/>
              <a:gd name="T6" fmla="*/ 133 w 260"/>
              <a:gd name="T7" fmla="*/ 81 h 228"/>
              <a:gd name="T8" fmla="*/ 82 w 260"/>
              <a:gd name="T9" fmla="*/ 68 h 228"/>
              <a:gd name="T10" fmla="*/ 29 w 260"/>
              <a:gd name="T11" fmla="*/ 58 h 228"/>
              <a:gd name="T12" fmla="*/ 11 w 260"/>
              <a:gd name="T13" fmla="*/ 84 h 228"/>
              <a:gd name="T14" fmla="*/ 55 w 260"/>
              <a:gd name="T15" fmla="*/ 122 h 228"/>
              <a:gd name="T16" fmla="*/ 0 w 260"/>
              <a:gd name="T17" fmla="*/ 100 h 228"/>
              <a:gd name="T18" fmla="*/ 72 w 260"/>
              <a:gd name="T19" fmla="*/ 150 h 228"/>
              <a:gd name="T20" fmla="*/ 150 w 260"/>
              <a:gd name="T21" fmla="*/ 56 h 228"/>
              <a:gd name="T22" fmla="*/ 55 w 260"/>
              <a:gd name="T23" fmla="*/ 122 h 228"/>
              <a:gd name="T24" fmla="*/ 245 w 260"/>
              <a:gd name="T25" fmla="*/ 183 h 228"/>
              <a:gd name="T26" fmla="*/ 166 w 260"/>
              <a:gd name="T27" fmla="*/ 162 h 228"/>
              <a:gd name="T28" fmla="*/ 195 w 260"/>
              <a:gd name="T29" fmla="*/ 7 h 228"/>
              <a:gd name="T30" fmla="*/ 259 w 260"/>
              <a:gd name="T31" fmla="*/ 154 h 228"/>
              <a:gd name="T32" fmla="*/ 231 w 260"/>
              <a:gd name="T33" fmla="*/ 38 h 228"/>
              <a:gd name="T34" fmla="*/ 248 w 260"/>
              <a:gd name="T35" fmla="*/ 72 h 228"/>
              <a:gd name="T36" fmla="*/ 231 w 260"/>
              <a:gd name="T37" fmla="*/ 157 h 228"/>
              <a:gd name="T38" fmla="*/ 248 w 260"/>
              <a:gd name="T39" fmla="*/ 90 h 228"/>
              <a:gd name="T40" fmla="*/ 231 w 260"/>
              <a:gd name="T41" fmla="*/ 157 h 228"/>
              <a:gd name="T42" fmla="*/ 194 w 260"/>
              <a:gd name="T43" fmla="*/ 34 h 228"/>
              <a:gd name="T44" fmla="*/ 245 w 260"/>
              <a:gd name="T45" fmla="*/ 27 h 228"/>
              <a:gd name="T46" fmla="*/ 196 w 260"/>
              <a:gd name="T47" fmla="*/ 155 h 228"/>
              <a:gd name="T48" fmla="*/ 227 w 260"/>
              <a:gd name="T49" fmla="*/ 90 h 228"/>
              <a:gd name="T50" fmla="*/ 196 w 260"/>
              <a:gd name="T51" fmla="*/ 155 h 228"/>
              <a:gd name="T52" fmla="*/ 226 w 260"/>
              <a:gd name="T53" fmla="*/ 39 h 228"/>
              <a:gd name="T54" fmla="*/ 197 w 260"/>
              <a:gd name="T55" fmla="*/ 73 h 228"/>
              <a:gd name="T56" fmla="*/ 176 w 260"/>
              <a:gd name="T57" fmla="*/ 74 h 228"/>
              <a:gd name="T58" fmla="*/ 192 w 260"/>
              <a:gd name="T59" fmla="*/ 36 h 228"/>
              <a:gd name="T60" fmla="*/ 176 w 260"/>
              <a:gd name="T61" fmla="*/ 74 h 228"/>
              <a:gd name="T62" fmla="*/ 230 w 260"/>
              <a:gd name="T63" fmla="*/ 162 h 228"/>
              <a:gd name="T64" fmla="*/ 180 w 260"/>
              <a:gd name="T65" fmla="*/ 158 h 228"/>
              <a:gd name="T66" fmla="*/ 194 w 260"/>
              <a:gd name="T67" fmla="*/ 90 h 228"/>
              <a:gd name="T68" fmla="*/ 176 w 260"/>
              <a:gd name="T69" fmla="*/ 145 h 228"/>
              <a:gd name="T70" fmla="*/ 223 w 260"/>
              <a:gd name="T71" fmla="*/ 19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0" h="228">
                <a:moveTo>
                  <a:pt x="133" y="81"/>
                </a:moveTo>
                <a:cubicBezTo>
                  <a:pt x="132" y="115"/>
                  <a:pt x="134" y="148"/>
                  <a:pt x="133" y="181"/>
                </a:cubicBezTo>
                <a:cubicBezTo>
                  <a:pt x="92" y="182"/>
                  <a:pt x="51" y="184"/>
                  <a:pt x="10" y="180"/>
                </a:cubicBezTo>
                <a:cubicBezTo>
                  <a:pt x="10" y="162"/>
                  <a:pt x="10" y="144"/>
                  <a:pt x="11" y="125"/>
                </a:cubicBezTo>
                <a:cubicBezTo>
                  <a:pt x="24" y="138"/>
                  <a:pt x="19" y="156"/>
                  <a:pt x="20" y="172"/>
                </a:cubicBezTo>
                <a:cubicBezTo>
                  <a:pt x="54" y="172"/>
                  <a:pt x="89" y="172"/>
                  <a:pt x="123" y="172"/>
                </a:cubicBezTo>
                <a:cubicBezTo>
                  <a:pt x="123" y="143"/>
                  <a:pt x="123" y="115"/>
                  <a:pt x="123" y="87"/>
                </a:cubicBezTo>
                <a:cubicBezTo>
                  <a:pt x="126" y="85"/>
                  <a:pt x="131" y="83"/>
                  <a:pt x="133" y="81"/>
                </a:cubicBezTo>
                <a:close/>
                <a:moveTo>
                  <a:pt x="23" y="68"/>
                </a:moveTo>
                <a:cubicBezTo>
                  <a:pt x="43" y="68"/>
                  <a:pt x="62" y="69"/>
                  <a:pt x="82" y="68"/>
                </a:cubicBezTo>
                <a:cubicBezTo>
                  <a:pt x="91" y="69"/>
                  <a:pt x="97" y="63"/>
                  <a:pt x="104" y="59"/>
                </a:cubicBezTo>
                <a:cubicBezTo>
                  <a:pt x="79" y="59"/>
                  <a:pt x="54" y="58"/>
                  <a:pt x="29" y="58"/>
                </a:cubicBezTo>
                <a:cubicBezTo>
                  <a:pt x="23" y="59"/>
                  <a:pt x="15" y="57"/>
                  <a:pt x="10" y="63"/>
                </a:cubicBezTo>
                <a:cubicBezTo>
                  <a:pt x="10" y="70"/>
                  <a:pt x="10" y="77"/>
                  <a:pt x="11" y="84"/>
                </a:cubicBezTo>
                <a:cubicBezTo>
                  <a:pt x="16" y="80"/>
                  <a:pt x="19" y="74"/>
                  <a:pt x="23" y="68"/>
                </a:cubicBezTo>
                <a:close/>
                <a:moveTo>
                  <a:pt x="55" y="122"/>
                </a:moveTo>
                <a:cubicBezTo>
                  <a:pt x="41" y="111"/>
                  <a:pt x="29" y="98"/>
                  <a:pt x="19" y="85"/>
                </a:cubicBezTo>
                <a:cubicBezTo>
                  <a:pt x="11" y="88"/>
                  <a:pt x="5" y="93"/>
                  <a:pt x="0" y="100"/>
                </a:cubicBezTo>
                <a:cubicBezTo>
                  <a:pt x="14" y="120"/>
                  <a:pt x="28" y="140"/>
                  <a:pt x="48" y="154"/>
                </a:cubicBezTo>
                <a:cubicBezTo>
                  <a:pt x="56" y="160"/>
                  <a:pt x="67" y="158"/>
                  <a:pt x="72" y="150"/>
                </a:cubicBezTo>
                <a:cubicBezTo>
                  <a:pt x="81" y="136"/>
                  <a:pt x="87" y="120"/>
                  <a:pt x="97" y="107"/>
                </a:cubicBezTo>
                <a:cubicBezTo>
                  <a:pt x="111" y="86"/>
                  <a:pt x="132" y="73"/>
                  <a:pt x="150" y="56"/>
                </a:cubicBezTo>
                <a:cubicBezTo>
                  <a:pt x="147" y="55"/>
                  <a:pt x="142" y="52"/>
                  <a:pt x="140" y="51"/>
                </a:cubicBezTo>
                <a:cubicBezTo>
                  <a:pt x="103" y="61"/>
                  <a:pt x="73" y="89"/>
                  <a:pt x="55" y="122"/>
                </a:cubicBezTo>
                <a:close/>
                <a:moveTo>
                  <a:pt x="259" y="154"/>
                </a:moveTo>
                <a:cubicBezTo>
                  <a:pt x="260" y="166"/>
                  <a:pt x="251" y="174"/>
                  <a:pt x="245" y="183"/>
                </a:cubicBezTo>
                <a:cubicBezTo>
                  <a:pt x="234" y="198"/>
                  <a:pt x="226" y="215"/>
                  <a:pt x="212" y="228"/>
                </a:cubicBezTo>
                <a:cubicBezTo>
                  <a:pt x="195" y="208"/>
                  <a:pt x="180" y="185"/>
                  <a:pt x="166" y="162"/>
                </a:cubicBezTo>
                <a:cubicBezTo>
                  <a:pt x="164" y="123"/>
                  <a:pt x="166" y="83"/>
                  <a:pt x="165" y="43"/>
                </a:cubicBezTo>
                <a:cubicBezTo>
                  <a:pt x="164" y="25"/>
                  <a:pt x="179" y="12"/>
                  <a:pt x="195" y="7"/>
                </a:cubicBezTo>
                <a:cubicBezTo>
                  <a:pt x="218" y="0"/>
                  <a:pt x="253" y="8"/>
                  <a:pt x="259" y="36"/>
                </a:cubicBezTo>
                <a:cubicBezTo>
                  <a:pt x="260" y="75"/>
                  <a:pt x="259" y="115"/>
                  <a:pt x="259" y="154"/>
                </a:cubicBezTo>
                <a:close/>
                <a:moveTo>
                  <a:pt x="246" y="31"/>
                </a:moveTo>
                <a:cubicBezTo>
                  <a:pt x="241" y="33"/>
                  <a:pt x="236" y="35"/>
                  <a:pt x="231" y="38"/>
                </a:cubicBezTo>
                <a:cubicBezTo>
                  <a:pt x="230" y="50"/>
                  <a:pt x="231" y="61"/>
                  <a:pt x="231" y="72"/>
                </a:cubicBezTo>
                <a:cubicBezTo>
                  <a:pt x="236" y="72"/>
                  <a:pt x="244" y="72"/>
                  <a:pt x="248" y="72"/>
                </a:cubicBezTo>
                <a:cubicBezTo>
                  <a:pt x="248" y="58"/>
                  <a:pt x="248" y="44"/>
                  <a:pt x="246" y="31"/>
                </a:cubicBezTo>
                <a:close/>
                <a:moveTo>
                  <a:pt x="231" y="157"/>
                </a:moveTo>
                <a:cubicBezTo>
                  <a:pt x="236" y="154"/>
                  <a:pt x="242" y="152"/>
                  <a:pt x="248" y="149"/>
                </a:cubicBezTo>
                <a:cubicBezTo>
                  <a:pt x="248" y="129"/>
                  <a:pt x="248" y="110"/>
                  <a:pt x="248" y="90"/>
                </a:cubicBezTo>
                <a:cubicBezTo>
                  <a:pt x="244" y="90"/>
                  <a:pt x="235" y="90"/>
                  <a:pt x="231" y="90"/>
                </a:cubicBezTo>
                <a:cubicBezTo>
                  <a:pt x="231" y="112"/>
                  <a:pt x="231" y="134"/>
                  <a:pt x="231" y="157"/>
                </a:cubicBezTo>
                <a:close/>
                <a:moveTo>
                  <a:pt x="180" y="25"/>
                </a:moveTo>
                <a:cubicBezTo>
                  <a:pt x="184" y="28"/>
                  <a:pt x="189" y="31"/>
                  <a:pt x="194" y="34"/>
                </a:cubicBezTo>
                <a:cubicBezTo>
                  <a:pt x="206" y="30"/>
                  <a:pt x="218" y="29"/>
                  <a:pt x="230" y="34"/>
                </a:cubicBezTo>
                <a:cubicBezTo>
                  <a:pt x="233" y="32"/>
                  <a:pt x="241" y="29"/>
                  <a:pt x="245" y="27"/>
                </a:cubicBezTo>
                <a:cubicBezTo>
                  <a:pt x="226" y="11"/>
                  <a:pt x="199" y="13"/>
                  <a:pt x="180" y="25"/>
                </a:cubicBezTo>
                <a:close/>
                <a:moveTo>
                  <a:pt x="196" y="155"/>
                </a:moveTo>
                <a:cubicBezTo>
                  <a:pt x="206" y="151"/>
                  <a:pt x="217" y="151"/>
                  <a:pt x="227" y="154"/>
                </a:cubicBezTo>
                <a:cubicBezTo>
                  <a:pt x="227" y="133"/>
                  <a:pt x="228" y="111"/>
                  <a:pt x="227" y="90"/>
                </a:cubicBezTo>
                <a:cubicBezTo>
                  <a:pt x="217" y="90"/>
                  <a:pt x="207" y="90"/>
                  <a:pt x="197" y="90"/>
                </a:cubicBezTo>
                <a:cubicBezTo>
                  <a:pt x="197" y="111"/>
                  <a:pt x="198" y="133"/>
                  <a:pt x="196" y="155"/>
                </a:cubicBezTo>
                <a:close/>
                <a:moveTo>
                  <a:pt x="228" y="73"/>
                </a:moveTo>
                <a:cubicBezTo>
                  <a:pt x="227" y="62"/>
                  <a:pt x="228" y="50"/>
                  <a:pt x="226" y="39"/>
                </a:cubicBezTo>
                <a:cubicBezTo>
                  <a:pt x="221" y="28"/>
                  <a:pt x="206" y="36"/>
                  <a:pt x="196" y="37"/>
                </a:cubicBezTo>
                <a:cubicBezTo>
                  <a:pt x="197" y="49"/>
                  <a:pt x="197" y="61"/>
                  <a:pt x="197" y="73"/>
                </a:cubicBezTo>
                <a:cubicBezTo>
                  <a:pt x="207" y="73"/>
                  <a:pt x="218" y="73"/>
                  <a:pt x="228" y="73"/>
                </a:cubicBezTo>
                <a:close/>
                <a:moveTo>
                  <a:pt x="176" y="74"/>
                </a:moveTo>
                <a:cubicBezTo>
                  <a:pt x="180" y="73"/>
                  <a:pt x="190" y="72"/>
                  <a:pt x="194" y="72"/>
                </a:cubicBezTo>
                <a:cubicBezTo>
                  <a:pt x="194" y="60"/>
                  <a:pt x="193" y="48"/>
                  <a:pt x="192" y="36"/>
                </a:cubicBezTo>
                <a:cubicBezTo>
                  <a:pt x="189" y="35"/>
                  <a:pt x="182" y="33"/>
                  <a:pt x="178" y="32"/>
                </a:cubicBezTo>
                <a:cubicBezTo>
                  <a:pt x="176" y="46"/>
                  <a:pt x="176" y="60"/>
                  <a:pt x="176" y="74"/>
                </a:cubicBezTo>
                <a:close/>
                <a:moveTo>
                  <a:pt x="250" y="152"/>
                </a:moveTo>
                <a:cubicBezTo>
                  <a:pt x="243" y="155"/>
                  <a:pt x="236" y="158"/>
                  <a:pt x="230" y="162"/>
                </a:cubicBezTo>
                <a:cubicBezTo>
                  <a:pt x="219" y="154"/>
                  <a:pt x="206" y="152"/>
                  <a:pt x="195" y="161"/>
                </a:cubicBezTo>
                <a:cubicBezTo>
                  <a:pt x="190" y="160"/>
                  <a:pt x="185" y="159"/>
                  <a:pt x="180" y="158"/>
                </a:cubicBezTo>
                <a:cubicBezTo>
                  <a:pt x="183" y="157"/>
                  <a:pt x="189" y="155"/>
                  <a:pt x="192" y="155"/>
                </a:cubicBezTo>
                <a:cubicBezTo>
                  <a:pt x="195" y="133"/>
                  <a:pt x="194" y="111"/>
                  <a:pt x="194" y="90"/>
                </a:cubicBezTo>
                <a:cubicBezTo>
                  <a:pt x="190" y="90"/>
                  <a:pt x="181" y="90"/>
                  <a:pt x="176" y="90"/>
                </a:cubicBezTo>
                <a:cubicBezTo>
                  <a:pt x="176" y="108"/>
                  <a:pt x="176" y="127"/>
                  <a:pt x="176" y="145"/>
                </a:cubicBezTo>
                <a:cubicBezTo>
                  <a:pt x="175" y="166"/>
                  <a:pt x="192" y="180"/>
                  <a:pt x="202" y="197"/>
                </a:cubicBezTo>
                <a:cubicBezTo>
                  <a:pt x="209" y="197"/>
                  <a:pt x="216" y="197"/>
                  <a:pt x="223" y="197"/>
                </a:cubicBezTo>
                <a:cubicBezTo>
                  <a:pt x="232" y="182"/>
                  <a:pt x="243" y="169"/>
                  <a:pt x="250" y="152"/>
                </a:cubicBezTo>
                <a:close/>
              </a:path>
            </a:pathLst>
          </a:custGeom>
          <a:solidFill>
            <a:srgbClr val="2F416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67"/>
          <p:cNvSpPr>
            <a:spLocks noEditPoints="1"/>
          </p:cNvSpPr>
          <p:nvPr/>
        </p:nvSpPr>
        <p:spPr bwMode="auto">
          <a:xfrm>
            <a:off x="4658858" y="2948713"/>
            <a:ext cx="272909" cy="326971"/>
          </a:xfrm>
          <a:custGeom>
            <a:avLst/>
            <a:gdLst>
              <a:gd name="T0" fmla="*/ 183 w 222"/>
              <a:gd name="T1" fmla="*/ 222 h 266"/>
              <a:gd name="T2" fmla="*/ 191 w 222"/>
              <a:gd name="T3" fmla="*/ 266 h 266"/>
              <a:gd name="T4" fmla="*/ 32 w 222"/>
              <a:gd name="T5" fmla="*/ 265 h 266"/>
              <a:gd name="T6" fmla="*/ 40 w 222"/>
              <a:gd name="T7" fmla="*/ 222 h 266"/>
              <a:gd name="T8" fmla="*/ 183 w 222"/>
              <a:gd name="T9" fmla="*/ 222 h 266"/>
              <a:gd name="T10" fmla="*/ 122 w 222"/>
              <a:gd name="T11" fmla="*/ 36 h 266"/>
              <a:gd name="T12" fmla="*/ 71 w 222"/>
              <a:gd name="T13" fmla="*/ 41 h 266"/>
              <a:gd name="T14" fmla="*/ 124 w 222"/>
              <a:gd name="T15" fmla="*/ 43 h 266"/>
              <a:gd name="T16" fmla="*/ 118 w 222"/>
              <a:gd name="T17" fmla="*/ 110 h 266"/>
              <a:gd name="T18" fmla="*/ 149 w 222"/>
              <a:gd name="T19" fmla="*/ 28 h 266"/>
              <a:gd name="T20" fmla="*/ 122 w 222"/>
              <a:gd name="T21" fmla="*/ 36 h 266"/>
              <a:gd name="T22" fmla="*/ 220 w 222"/>
              <a:gd name="T23" fmla="*/ 28 h 266"/>
              <a:gd name="T24" fmla="*/ 175 w 222"/>
              <a:gd name="T25" fmla="*/ 105 h 266"/>
              <a:gd name="T26" fmla="*/ 119 w 222"/>
              <a:gd name="T27" fmla="*/ 134 h 266"/>
              <a:gd name="T28" fmla="*/ 132 w 222"/>
              <a:gd name="T29" fmla="*/ 150 h 266"/>
              <a:gd name="T30" fmla="*/ 120 w 222"/>
              <a:gd name="T31" fmla="*/ 168 h 266"/>
              <a:gd name="T32" fmla="*/ 164 w 222"/>
              <a:gd name="T33" fmla="*/ 198 h 266"/>
              <a:gd name="T34" fmla="*/ 167 w 222"/>
              <a:gd name="T35" fmla="*/ 217 h 266"/>
              <a:gd name="T36" fmla="*/ 64 w 222"/>
              <a:gd name="T37" fmla="*/ 217 h 266"/>
              <a:gd name="T38" fmla="*/ 58 w 222"/>
              <a:gd name="T39" fmla="*/ 200 h 266"/>
              <a:gd name="T40" fmla="*/ 75 w 222"/>
              <a:gd name="T41" fmla="*/ 202 h 266"/>
              <a:gd name="T42" fmla="*/ 103 w 222"/>
              <a:gd name="T43" fmla="*/ 167 h 266"/>
              <a:gd name="T44" fmla="*/ 90 w 222"/>
              <a:gd name="T45" fmla="*/ 151 h 266"/>
              <a:gd name="T46" fmla="*/ 104 w 222"/>
              <a:gd name="T47" fmla="*/ 136 h 266"/>
              <a:gd name="T48" fmla="*/ 58 w 222"/>
              <a:gd name="T49" fmla="*/ 112 h 266"/>
              <a:gd name="T50" fmla="*/ 3 w 222"/>
              <a:gd name="T51" fmla="*/ 29 h 266"/>
              <a:gd name="T52" fmla="*/ 26 w 222"/>
              <a:gd name="T53" fmla="*/ 4 h 266"/>
              <a:gd name="T54" fmla="*/ 54 w 222"/>
              <a:gd name="T55" fmla="*/ 31 h 266"/>
              <a:gd name="T56" fmla="*/ 50 w 222"/>
              <a:gd name="T57" fmla="*/ 10 h 266"/>
              <a:gd name="T58" fmla="*/ 172 w 222"/>
              <a:gd name="T59" fmla="*/ 9 h 266"/>
              <a:gd name="T60" fmla="*/ 169 w 222"/>
              <a:gd name="T61" fmla="*/ 31 h 266"/>
              <a:gd name="T62" fmla="*/ 199 w 222"/>
              <a:gd name="T63" fmla="*/ 4 h 266"/>
              <a:gd name="T64" fmla="*/ 220 w 222"/>
              <a:gd name="T65" fmla="*/ 28 h 266"/>
              <a:gd name="T66" fmla="*/ 73 w 222"/>
              <a:gd name="T67" fmla="*/ 107 h 266"/>
              <a:gd name="T68" fmla="*/ 55 w 222"/>
              <a:gd name="T69" fmla="*/ 43 h 266"/>
              <a:gd name="T70" fmla="*/ 24 w 222"/>
              <a:gd name="T71" fmla="*/ 13 h 266"/>
              <a:gd name="T72" fmla="*/ 15 w 222"/>
              <a:gd name="T73" fmla="*/ 24 h 266"/>
              <a:gd name="T74" fmla="*/ 73 w 222"/>
              <a:gd name="T75" fmla="*/ 107 h 266"/>
              <a:gd name="T76" fmla="*/ 139 w 222"/>
              <a:gd name="T77" fmla="*/ 98 h 266"/>
              <a:gd name="T78" fmla="*/ 157 w 222"/>
              <a:gd name="T79" fmla="*/ 21 h 266"/>
              <a:gd name="T80" fmla="*/ 66 w 222"/>
              <a:gd name="T81" fmla="*/ 21 h 266"/>
              <a:gd name="T82" fmla="*/ 111 w 222"/>
              <a:gd name="T83" fmla="*/ 125 h 266"/>
              <a:gd name="T84" fmla="*/ 139 w 222"/>
              <a:gd name="T85" fmla="*/ 98 h 266"/>
              <a:gd name="T86" fmla="*/ 207 w 222"/>
              <a:gd name="T87" fmla="*/ 21 h 266"/>
              <a:gd name="T88" fmla="*/ 182 w 222"/>
              <a:gd name="T89" fmla="*/ 41 h 266"/>
              <a:gd name="T90" fmla="*/ 167 w 222"/>
              <a:gd name="T91" fmla="*/ 42 h 266"/>
              <a:gd name="T92" fmla="*/ 150 w 222"/>
              <a:gd name="T93" fmla="*/ 106 h 266"/>
              <a:gd name="T94" fmla="*/ 207 w 222"/>
              <a:gd name="T95" fmla="*/ 2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2" h="266">
                <a:moveTo>
                  <a:pt x="183" y="222"/>
                </a:moveTo>
                <a:cubicBezTo>
                  <a:pt x="186" y="237"/>
                  <a:pt x="188" y="251"/>
                  <a:pt x="191" y="266"/>
                </a:cubicBezTo>
                <a:cubicBezTo>
                  <a:pt x="138" y="265"/>
                  <a:pt x="85" y="266"/>
                  <a:pt x="32" y="265"/>
                </a:cubicBezTo>
                <a:cubicBezTo>
                  <a:pt x="35" y="251"/>
                  <a:pt x="38" y="236"/>
                  <a:pt x="40" y="222"/>
                </a:cubicBezTo>
                <a:cubicBezTo>
                  <a:pt x="88" y="222"/>
                  <a:pt x="136" y="221"/>
                  <a:pt x="183" y="222"/>
                </a:cubicBezTo>
                <a:close/>
                <a:moveTo>
                  <a:pt x="122" y="36"/>
                </a:moveTo>
                <a:cubicBezTo>
                  <a:pt x="105" y="39"/>
                  <a:pt x="85" y="30"/>
                  <a:pt x="71" y="41"/>
                </a:cubicBezTo>
                <a:cubicBezTo>
                  <a:pt x="89" y="43"/>
                  <a:pt x="106" y="43"/>
                  <a:pt x="124" y="43"/>
                </a:cubicBezTo>
                <a:cubicBezTo>
                  <a:pt x="123" y="65"/>
                  <a:pt x="121" y="88"/>
                  <a:pt x="118" y="110"/>
                </a:cubicBezTo>
                <a:cubicBezTo>
                  <a:pt x="143" y="91"/>
                  <a:pt x="148" y="58"/>
                  <a:pt x="149" y="28"/>
                </a:cubicBezTo>
                <a:cubicBezTo>
                  <a:pt x="139" y="29"/>
                  <a:pt x="128" y="26"/>
                  <a:pt x="122" y="36"/>
                </a:cubicBezTo>
                <a:close/>
                <a:moveTo>
                  <a:pt x="220" y="28"/>
                </a:moveTo>
                <a:cubicBezTo>
                  <a:pt x="217" y="59"/>
                  <a:pt x="198" y="86"/>
                  <a:pt x="175" y="105"/>
                </a:cubicBezTo>
                <a:cubicBezTo>
                  <a:pt x="159" y="119"/>
                  <a:pt x="137" y="123"/>
                  <a:pt x="119" y="134"/>
                </a:cubicBezTo>
                <a:cubicBezTo>
                  <a:pt x="124" y="139"/>
                  <a:pt x="128" y="144"/>
                  <a:pt x="132" y="150"/>
                </a:cubicBezTo>
                <a:cubicBezTo>
                  <a:pt x="134" y="158"/>
                  <a:pt x="125" y="163"/>
                  <a:pt x="120" y="168"/>
                </a:cubicBezTo>
                <a:cubicBezTo>
                  <a:pt x="123" y="189"/>
                  <a:pt x="142" y="210"/>
                  <a:pt x="164" y="198"/>
                </a:cubicBezTo>
                <a:cubicBezTo>
                  <a:pt x="167" y="204"/>
                  <a:pt x="168" y="210"/>
                  <a:pt x="167" y="217"/>
                </a:cubicBezTo>
                <a:cubicBezTo>
                  <a:pt x="133" y="217"/>
                  <a:pt x="98" y="218"/>
                  <a:pt x="64" y="217"/>
                </a:cubicBezTo>
                <a:cubicBezTo>
                  <a:pt x="53" y="219"/>
                  <a:pt x="52" y="206"/>
                  <a:pt x="58" y="200"/>
                </a:cubicBezTo>
                <a:cubicBezTo>
                  <a:pt x="64" y="200"/>
                  <a:pt x="70" y="201"/>
                  <a:pt x="75" y="202"/>
                </a:cubicBezTo>
                <a:cubicBezTo>
                  <a:pt x="91" y="198"/>
                  <a:pt x="100" y="183"/>
                  <a:pt x="103" y="167"/>
                </a:cubicBezTo>
                <a:cubicBezTo>
                  <a:pt x="98" y="163"/>
                  <a:pt x="91" y="159"/>
                  <a:pt x="90" y="151"/>
                </a:cubicBezTo>
                <a:cubicBezTo>
                  <a:pt x="94" y="145"/>
                  <a:pt x="99" y="141"/>
                  <a:pt x="104" y="136"/>
                </a:cubicBezTo>
                <a:cubicBezTo>
                  <a:pt x="90" y="124"/>
                  <a:pt x="73" y="121"/>
                  <a:pt x="58" y="112"/>
                </a:cubicBezTo>
                <a:cubicBezTo>
                  <a:pt x="29" y="94"/>
                  <a:pt x="7" y="63"/>
                  <a:pt x="3" y="29"/>
                </a:cubicBezTo>
                <a:cubicBezTo>
                  <a:pt x="0" y="16"/>
                  <a:pt x="12" y="0"/>
                  <a:pt x="26" y="4"/>
                </a:cubicBezTo>
                <a:cubicBezTo>
                  <a:pt x="41" y="6"/>
                  <a:pt x="46" y="22"/>
                  <a:pt x="54" y="31"/>
                </a:cubicBezTo>
                <a:cubicBezTo>
                  <a:pt x="53" y="24"/>
                  <a:pt x="52" y="17"/>
                  <a:pt x="50" y="10"/>
                </a:cubicBezTo>
                <a:cubicBezTo>
                  <a:pt x="91" y="8"/>
                  <a:pt x="131" y="9"/>
                  <a:pt x="172" y="9"/>
                </a:cubicBezTo>
                <a:cubicBezTo>
                  <a:pt x="171" y="16"/>
                  <a:pt x="170" y="23"/>
                  <a:pt x="169" y="31"/>
                </a:cubicBezTo>
                <a:cubicBezTo>
                  <a:pt x="178" y="21"/>
                  <a:pt x="184" y="4"/>
                  <a:pt x="199" y="4"/>
                </a:cubicBezTo>
                <a:cubicBezTo>
                  <a:pt x="213" y="2"/>
                  <a:pt x="222" y="16"/>
                  <a:pt x="220" y="28"/>
                </a:cubicBezTo>
                <a:close/>
                <a:moveTo>
                  <a:pt x="73" y="107"/>
                </a:moveTo>
                <a:cubicBezTo>
                  <a:pt x="63" y="87"/>
                  <a:pt x="58" y="65"/>
                  <a:pt x="55" y="43"/>
                </a:cubicBezTo>
                <a:cubicBezTo>
                  <a:pt x="36" y="46"/>
                  <a:pt x="36" y="23"/>
                  <a:pt x="24" y="13"/>
                </a:cubicBezTo>
                <a:cubicBezTo>
                  <a:pt x="21" y="17"/>
                  <a:pt x="18" y="20"/>
                  <a:pt x="15" y="24"/>
                </a:cubicBezTo>
                <a:cubicBezTo>
                  <a:pt x="17" y="60"/>
                  <a:pt x="44" y="89"/>
                  <a:pt x="73" y="107"/>
                </a:cubicBezTo>
                <a:close/>
                <a:moveTo>
                  <a:pt x="139" y="98"/>
                </a:moveTo>
                <a:cubicBezTo>
                  <a:pt x="153" y="75"/>
                  <a:pt x="154" y="47"/>
                  <a:pt x="157" y="21"/>
                </a:cubicBezTo>
                <a:cubicBezTo>
                  <a:pt x="127" y="21"/>
                  <a:pt x="96" y="22"/>
                  <a:pt x="66" y="21"/>
                </a:cubicBezTo>
                <a:cubicBezTo>
                  <a:pt x="69" y="59"/>
                  <a:pt x="74" y="104"/>
                  <a:pt x="111" y="125"/>
                </a:cubicBezTo>
                <a:cubicBezTo>
                  <a:pt x="122" y="117"/>
                  <a:pt x="133" y="110"/>
                  <a:pt x="139" y="98"/>
                </a:cubicBezTo>
                <a:close/>
                <a:moveTo>
                  <a:pt x="207" y="21"/>
                </a:moveTo>
                <a:cubicBezTo>
                  <a:pt x="194" y="6"/>
                  <a:pt x="186" y="31"/>
                  <a:pt x="182" y="41"/>
                </a:cubicBezTo>
                <a:cubicBezTo>
                  <a:pt x="177" y="41"/>
                  <a:pt x="172" y="42"/>
                  <a:pt x="167" y="42"/>
                </a:cubicBezTo>
                <a:cubicBezTo>
                  <a:pt x="166" y="64"/>
                  <a:pt x="160" y="86"/>
                  <a:pt x="150" y="106"/>
                </a:cubicBezTo>
                <a:cubicBezTo>
                  <a:pt x="180" y="88"/>
                  <a:pt x="208" y="57"/>
                  <a:pt x="207" y="2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80"/>
          <p:cNvSpPr>
            <a:spLocks noEditPoints="1"/>
          </p:cNvSpPr>
          <p:nvPr/>
        </p:nvSpPr>
        <p:spPr bwMode="auto">
          <a:xfrm>
            <a:off x="4744088" y="4874506"/>
            <a:ext cx="414614" cy="305474"/>
          </a:xfrm>
          <a:custGeom>
            <a:avLst/>
            <a:gdLst>
              <a:gd name="T0" fmla="*/ 159 w 296"/>
              <a:gd name="T1" fmla="*/ 20 h 218"/>
              <a:gd name="T2" fmla="*/ 29 w 296"/>
              <a:gd name="T3" fmla="*/ 20 h 218"/>
              <a:gd name="T4" fmla="*/ 29 w 296"/>
              <a:gd name="T5" fmla="*/ 122 h 218"/>
              <a:gd name="T6" fmla="*/ 49 w 296"/>
              <a:gd name="T7" fmla="*/ 200 h 218"/>
              <a:gd name="T8" fmla="*/ 159 w 296"/>
              <a:gd name="T9" fmla="*/ 122 h 218"/>
              <a:gd name="T10" fmla="*/ 109 w 296"/>
              <a:gd name="T11" fmla="*/ 124 h 218"/>
              <a:gd name="T12" fmla="*/ 61 w 296"/>
              <a:gd name="T13" fmla="*/ 163 h 218"/>
              <a:gd name="T14" fmla="*/ 61 w 296"/>
              <a:gd name="T15" fmla="*/ 118 h 218"/>
              <a:gd name="T16" fmla="*/ 17 w 296"/>
              <a:gd name="T17" fmla="*/ 71 h 218"/>
              <a:gd name="T18" fmla="*/ 171 w 296"/>
              <a:gd name="T19" fmla="*/ 71 h 218"/>
              <a:gd name="T20" fmla="*/ 69 w 296"/>
              <a:gd name="T21" fmla="*/ 68 h 218"/>
              <a:gd name="T22" fmla="*/ 43 w 296"/>
              <a:gd name="T23" fmla="*/ 68 h 218"/>
              <a:gd name="T24" fmla="*/ 69 w 296"/>
              <a:gd name="T25" fmla="*/ 68 h 218"/>
              <a:gd name="T26" fmla="*/ 92 w 296"/>
              <a:gd name="T27" fmla="*/ 81 h 218"/>
              <a:gd name="T28" fmla="*/ 92 w 296"/>
              <a:gd name="T29" fmla="*/ 56 h 218"/>
              <a:gd name="T30" fmla="*/ 142 w 296"/>
              <a:gd name="T31" fmla="*/ 68 h 218"/>
              <a:gd name="T32" fmla="*/ 116 w 296"/>
              <a:gd name="T33" fmla="*/ 68 h 218"/>
              <a:gd name="T34" fmla="*/ 142 w 296"/>
              <a:gd name="T35" fmla="*/ 68 h 218"/>
              <a:gd name="T36" fmla="*/ 269 w 296"/>
              <a:gd name="T37" fmla="*/ 146 h 218"/>
              <a:gd name="T38" fmla="*/ 250 w 296"/>
              <a:gd name="T39" fmla="*/ 218 h 218"/>
              <a:gd name="T40" fmla="*/ 149 w 296"/>
              <a:gd name="T41" fmla="*/ 146 h 218"/>
              <a:gd name="T42" fmla="*/ 158 w 296"/>
              <a:gd name="T43" fmla="*/ 133 h 218"/>
              <a:gd name="T44" fmla="*/ 213 w 296"/>
              <a:gd name="T45" fmla="*/ 146 h 218"/>
              <a:gd name="T46" fmla="*/ 240 w 296"/>
              <a:gd name="T47" fmla="*/ 142 h 218"/>
              <a:gd name="T48" fmla="*/ 246 w 296"/>
              <a:gd name="T49" fmla="*/ 142 h 218"/>
              <a:gd name="T50" fmla="*/ 209 w 296"/>
              <a:gd name="T51" fmla="*/ 49 h 218"/>
              <a:gd name="T52" fmla="*/ 183 w 296"/>
              <a:gd name="T53" fmla="*/ 37 h 218"/>
              <a:gd name="T54" fmla="*/ 269 w 296"/>
              <a:gd name="T55" fmla="*/ 52 h 218"/>
              <a:gd name="T56" fmla="*/ 194 w 296"/>
              <a:gd name="T57" fmla="*/ 95 h 218"/>
              <a:gd name="T58" fmla="*/ 220 w 296"/>
              <a:gd name="T59" fmla="*/ 95 h 218"/>
              <a:gd name="T60" fmla="*/ 194 w 296"/>
              <a:gd name="T61" fmla="*/ 95 h 218"/>
              <a:gd name="T62" fmla="*/ 230 w 296"/>
              <a:gd name="T63" fmla="*/ 95 h 218"/>
              <a:gd name="T64" fmla="*/ 256 w 296"/>
              <a:gd name="T65" fmla="*/ 95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6" h="218">
                <a:moveTo>
                  <a:pt x="188" y="71"/>
                </a:moveTo>
                <a:cubicBezTo>
                  <a:pt x="188" y="51"/>
                  <a:pt x="178" y="33"/>
                  <a:pt x="159" y="20"/>
                </a:cubicBezTo>
                <a:cubicBezTo>
                  <a:pt x="142" y="7"/>
                  <a:pt x="119" y="0"/>
                  <a:pt x="94" y="0"/>
                </a:cubicBezTo>
                <a:cubicBezTo>
                  <a:pt x="70" y="0"/>
                  <a:pt x="46" y="7"/>
                  <a:pt x="29" y="20"/>
                </a:cubicBezTo>
                <a:cubicBezTo>
                  <a:pt x="10" y="33"/>
                  <a:pt x="0" y="51"/>
                  <a:pt x="0" y="71"/>
                </a:cubicBezTo>
                <a:cubicBezTo>
                  <a:pt x="0" y="90"/>
                  <a:pt x="10" y="108"/>
                  <a:pt x="29" y="122"/>
                </a:cubicBezTo>
                <a:cubicBezTo>
                  <a:pt x="34" y="125"/>
                  <a:pt x="39" y="128"/>
                  <a:pt x="44" y="131"/>
                </a:cubicBezTo>
                <a:cubicBezTo>
                  <a:pt x="49" y="200"/>
                  <a:pt x="49" y="200"/>
                  <a:pt x="49" y="200"/>
                </a:cubicBezTo>
                <a:cubicBezTo>
                  <a:pt x="98" y="141"/>
                  <a:pt x="98" y="141"/>
                  <a:pt x="98" y="141"/>
                </a:cubicBezTo>
                <a:cubicBezTo>
                  <a:pt x="121" y="140"/>
                  <a:pt x="143" y="133"/>
                  <a:pt x="159" y="122"/>
                </a:cubicBezTo>
                <a:cubicBezTo>
                  <a:pt x="178" y="108"/>
                  <a:pt x="188" y="90"/>
                  <a:pt x="188" y="71"/>
                </a:cubicBezTo>
                <a:close/>
                <a:moveTo>
                  <a:pt x="109" y="124"/>
                </a:moveTo>
                <a:cubicBezTo>
                  <a:pt x="90" y="122"/>
                  <a:pt x="90" y="122"/>
                  <a:pt x="90" y="122"/>
                </a:cubicBezTo>
                <a:cubicBezTo>
                  <a:pt x="61" y="163"/>
                  <a:pt x="61" y="163"/>
                  <a:pt x="61" y="163"/>
                </a:cubicBezTo>
                <a:cubicBezTo>
                  <a:pt x="60" y="118"/>
                  <a:pt x="60" y="118"/>
                  <a:pt x="60" y="118"/>
                </a:cubicBezTo>
                <a:cubicBezTo>
                  <a:pt x="61" y="118"/>
                  <a:pt x="61" y="118"/>
                  <a:pt x="61" y="118"/>
                </a:cubicBezTo>
                <a:cubicBezTo>
                  <a:pt x="53" y="117"/>
                  <a:pt x="53" y="117"/>
                  <a:pt x="53" y="117"/>
                </a:cubicBezTo>
                <a:cubicBezTo>
                  <a:pt x="32" y="107"/>
                  <a:pt x="17" y="90"/>
                  <a:pt x="17" y="71"/>
                </a:cubicBezTo>
                <a:cubicBezTo>
                  <a:pt x="17" y="41"/>
                  <a:pt x="52" y="16"/>
                  <a:pt x="94" y="16"/>
                </a:cubicBezTo>
                <a:cubicBezTo>
                  <a:pt x="137" y="16"/>
                  <a:pt x="171" y="41"/>
                  <a:pt x="171" y="71"/>
                </a:cubicBezTo>
                <a:cubicBezTo>
                  <a:pt x="171" y="97"/>
                  <a:pt x="144" y="119"/>
                  <a:pt x="109" y="124"/>
                </a:cubicBezTo>
                <a:close/>
                <a:moveTo>
                  <a:pt x="69" y="68"/>
                </a:moveTo>
                <a:cubicBezTo>
                  <a:pt x="69" y="75"/>
                  <a:pt x="63" y="80"/>
                  <a:pt x="56" y="80"/>
                </a:cubicBezTo>
                <a:cubicBezTo>
                  <a:pt x="49" y="80"/>
                  <a:pt x="43" y="75"/>
                  <a:pt x="43" y="68"/>
                </a:cubicBezTo>
                <a:cubicBezTo>
                  <a:pt x="43" y="61"/>
                  <a:pt x="49" y="55"/>
                  <a:pt x="56" y="55"/>
                </a:cubicBezTo>
                <a:cubicBezTo>
                  <a:pt x="63" y="55"/>
                  <a:pt x="69" y="61"/>
                  <a:pt x="69" y="68"/>
                </a:cubicBezTo>
                <a:close/>
                <a:moveTo>
                  <a:pt x="105" y="68"/>
                </a:moveTo>
                <a:cubicBezTo>
                  <a:pt x="105" y="75"/>
                  <a:pt x="100" y="81"/>
                  <a:pt x="92" y="81"/>
                </a:cubicBezTo>
                <a:cubicBezTo>
                  <a:pt x="85" y="81"/>
                  <a:pt x="80" y="75"/>
                  <a:pt x="80" y="68"/>
                </a:cubicBezTo>
                <a:cubicBezTo>
                  <a:pt x="80" y="62"/>
                  <a:pt x="85" y="56"/>
                  <a:pt x="92" y="56"/>
                </a:cubicBezTo>
                <a:cubicBezTo>
                  <a:pt x="100" y="56"/>
                  <a:pt x="105" y="62"/>
                  <a:pt x="105" y="68"/>
                </a:cubicBezTo>
                <a:close/>
                <a:moveTo>
                  <a:pt x="142" y="68"/>
                </a:moveTo>
                <a:cubicBezTo>
                  <a:pt x="142" y="75"/>
                  <a:pt x="136" y="81"/>
                  <a:pt x="129" y="81"/>
                </a:cubicBezTo>
                <a:cubicBezTo>
                  <a:pt x="122" y="81"/>
                  <a:pt x="116" y="75"/>
                  <a:pt x="116" y="68"/>
                </a:cubicBezTo>
                <a:cubicBezTo>
                  <a:pt x="116" y="61"/>
                  <a:pt x="122" y="56"/>
                  <a:pt x="129" y="56"/>
                </a:cubicBezTo>
                <a:cubicBezTo>
                  <a:pt x="136" y="56"/>
                  <a:pt x="142" y="61"/>
                  <a:pt x="142" y="68"/>
                </a:cubicBezTo>
                <a:close/>
                <a:moveTo>
                  <a:pt x="296" y="99"/>
                </a:moveTo>
                <a:cubicBezTo>
                  <a:pt x="296" y="117"/>
                  <a:pt x="286" y="133"/>
                  <a:pt x="269" y="146"/>
                </a:cubicBezTo>
                <a:cubicBezTo>
                  <a:pt x="264" y="149"/>
                  <a:pt x="260" y="152"/>
                  <a:pt x="255" y="154"/>
                </a:cubicBezTo>
                <a:cubicBezTo>
                  <a:pt x="250" y="218"/>
                  <a:pt x="250" y="218"/>
                  <a:pt x="250" y="218"/>
                </a:cubicBezTo>
                <a:cubicBezTo>
                  <a:pt x="205" y="164"/>
                  <a:pt x="205" y="164"/>
                  <a:pt x="205" y="164"/>
                </a:cubicBezTo>
                <a:cubicBezTo>
                  <a:pt x="184" y="163"/>
                  <a:pt x="164" y="157"/>
                  <a:pt x="149" y="146"/>
                </a:cubicBezTo>
                <a:cubicBezTo>
                  <a:pt x="146" y="144"/>
                  <a:pt x="144" y="142"/>
                  <a:pt x="141" y="139"/>
                </a:cubicBezTo>
                <a:cubicBezTo>
                  <a:pt x="147" y="138"/>
                  <a:pt x="153" y="136"/>
                  <a:pt x="158" y="133"/>
                </a:cubicBezTo>
                <a:cubicBezTo>
                  <a:pt x="168" y="141"/>
                  <a:pt x="181" y="146"/>
                  <a:pt x="195" y="148"/>
                </a:cubicBezTo>
                <a:cubicBezTo>
                  <a:pt x="213" y="146"/>
                  <a:pt x="213" y="146"/>
                  <a:pt x="213" y="146"/>
                </a:cubicBezTo>
                <a:cubicBezTo>
                  <a:pt x="240" y="183"/>
                  <a:pt x="240" y="183"/>
                  <a:pt x="240" y="183"/>
                </a:cubicBezTo>
                <a:cubicBezTo>
                  <a:pt x="240" y="142"/>
                  <a:pt x="240" y="142"/>
                  <a:pt x="240" y="142"/>
                </a:cubicBezTo>
                <a:cubicBezTo>
                  <a:pt x="239" y="142"/>
                  <a:pt x="239" y="142"/>
                  <a:pt x="239" y="142"/>
                </a:cubicBezTo>
                <a:cubicBezTo>
                  <a:pt x="246" y="142"/>
                  <a:pt x="246" y="142"/>
                  <a:pt x="246" y="142"/>
                </a:cubicBezTo>
                <a:cubicBezTo>
                  <a:pt x="266" y="133"/>
                  <a:pt x="280" y="117"/>
                  <a:pt x="280" y="99"/>
                </a:cubicBezTo>
                <a:cubicBezTo>
                  <a:pt x="280" y="71"/>
                  <a:pt x="248" y="49"/>
                  <a:pt x="209" y="49"/>
                </a:cubicBezTo>
                <a:cubicBezTo>
                  <a:pt x="204" y="49"/>
                  <a:pt x="198" y="49"/>
                  <a:pt x="193" y="50"/>
                </a:cubicBezTo>
                <a:cubicBezTo>
                  <a:pt x="190" y="45"/>
                  <a:pt x="187" y="41"/>
                  <a:pt x="183" y="37"/>
                </a:cubicBezTo>
                <a:cubicBezTo>
                  <a:pt x="191" y="35"/>
                  <a:pt x="200" y="34"/>
                  <a:pt x="209" y="34"/>
                </a:cubicBezTo>
                <a:cubicBezTo>
                  <a:pt x="231" y="34"/>
                  <a:pt x="253" y="41"/>
                  <a:pt x="269" y="52"/>
                </a:cubicBezTo>
                <a:cubicBezTo>
                  <a:pt x="286" y="64"/>
                  <a:pt x="296" y="81"/>
                  <a:pt x="296" y="99"/>
                </a:cubicBezTo>
                <a:close/>
                <a:moveTo>
                  <a:pt x="194" y="95"/>
                </a:moveTo>
                <a:cubicBezTo>
                  <a:pt x="194" y="89"/>
                  <a:pt x="200" y="83"/>
                  <a:pt x="207" y="83"/>
                </a:cubicBezTo>
                <a:cubicBezTo>
                  <a:pt x="214" y="83"/>
                  <a:pt x="220" y="89"/>
                  <a:pt x="220" y="95"/>
                </a:cubicBezTo>
                <a:cubicBezTo>
                  <a:pt x="220" y="102"/>
                  <a:pt x="214" y="108"/>
                  <a:pt x="207" y="108"/>
                </a:cubicBezTo>
                <a:cubicBezTo>
                  <a:pt x="200" y="108"/>
                  <a:pt x="194" y="102"/>
                  <a:pt x="194" y="95"/>
                </a:cubicBezTo>
                <a:close/>
                <a:moveTo>
                  <a:pt x="243" y="108"/>
                </a:moveTo>
                <a:cubicBezTo>
                  <a:pt x="236" y="108"/>
                  <a:pt x="230" y="102"/>
                  <a:pt x="230" y="95"/>
                </a:cubicBezTo>
                <a:cubicBezTo>
                  <a:pt x="230" y="88"/>
                  <a:pt x="236" y="83"/>
                  <a:pt x="243" y="83"/>
                </a:cubicBezTo>
                <a:cubicBezTo>
                  <a:pt x="250" y="83"/>
                  <a:pt x="256" y="88"/>
                  <a:pt x="256" y="95"/>
                </a:cubicBezTo>
                <a:cubicBezTo>
                  <a:pt x="256" y="102"/>
                  <a:pt x="250" y="108"/>
                  <a:pt x="243" y="10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85"/>
          <p:cNvSpPr>
            <a:spLocks noEditPoints="1"/>
          </p:cNvSpPr>
          <p:nvPr/>
        </p:nvSpPr>
        <p:spPr bwMode="auto">
          <a:xfrm>
            <a:off x="4025043" y="2041807"/>
            <a:ext cx="195148" cy="330979"/>
          </a:xfrm>
          <a:custGeom>
            <a:avLst/>
            <a:gdLst>
              <a:gd name="T0" fmla="*/ 33 w 139"/>
              <a:gd name="T1" fmla="*/ 143 h 236"/>
              <a:gd name="T2" fmla="*/ 31 w 139"/>
              <a:gd name="T3" fmla="*/ 175 h 236"/>
              <a:gd name="T4" fmla="*/ 37 w 139"/>
              <a:gd name="T5" fmla="*/ 173 h 236"/>
              <a:gd name="T6" fmla="*/ 105 w 139"/>
              <a:gd name="T7" fmla="*/ 173 h 236"/>
              <a:gd name="T8" fmla="*/ 110 w 139"/>
              <a:gd name="T9" fmla="*/ 174 h 236"/>
              <a:gd name="T10" fmla="*/ 108 w 139"/>
              <a:gd name="T11" fmla="*/ 141 h 236"/>
              <a:gd name="T12" fmla="*/ 139 w 139"/>
              <a:gd name="T13" fmla="*/ 70 h 236"/>
              <a:gd name="T14" fmla="*/ 70 w 139"/>
              <a:gd name="T15" fmla="*/ 0 h 236"/>
              <a:gd name="T16" fmla="*/ 0 w 139"/>
              <a:gd name="T17" fmla="*/ 70 h 236"/>
              <a:gd name="T18" fmla="*/ 33 w 139"/>
              <a:gd name="T19" fmla="*/ 143 h 236"/>
              <a:gd name="T20" fmla="*/ 70 w 139"/>
              <a:gd name="T21" fmla="*/ 15 h 236"/>
              <a:gd name="T22" fmla="*/ 125 w 139"/>
              <a:gd name="T23" fmla="*/ 70 h 236"/>
              <a:gd name="T24" fmla="*/ 98 w 139"/>
              <a:gd name="T25" fmla="*/ 131 h 236"/>
              <a:gd name="T26" fmla="*/ 93 w 139"/>
              <a:gd name="T27" fmla="*/ 135 h 236"/>
              <a:gd name="T28" fmla="*/ 94 w 139"/>
              <a:gd name="T29" fmla="*/ 161 h 236"/>
              <a:gd name="T30" fmla="*/ 47 w 139"/>
              <a:gd name="T31" fmla="*/ 161 h 236"/>
              <a:gd name="T32" fmla="*/ 48 w 139"/>
              <a:gd name="T33" fmla="*/ 137 h 236"/>
              <a:gd name="T34" fmla="*/ 43 w 139"/>
              <a:gd name="T35" fmla="*/ 132 h 236"/>
              <a:gd name="T36" fmla="*/ 14 w 139"/>
              <a:gd name="T37" fmla="*/ 70 h 236"/>
              <a:gd name="T38" fmla="*/ 70 w 139"/>
              <a:gd name="T39" fmla="*/ 15 h 236"/>
              <a:gd name="T40" fmla="*/ 114 w 139"/>
              <a:gd name="T41" fmla="*/ 186 h 236"/>
              <a:gd name="T42" fmla="*/ 105 w 139"/>
              <a:gd name="T43" fmla="*/ 195 h 236"/>
              <a:gd name="T44" fmla="*/ 37 w 139"/>
              <a:gd name="T45" fmla="*/ 195 h 236"/>
              <a:gd name="T46" fmla="*/ 28 w 139"/>
              <a:gd name="T47" fmla="*/ 186 h 236"/>
              <a:gd name="T48" fmla="*/ 37 w 139"/>
              <a:gd name="T49" fmla="*/ 177 h 236"/>
              <a:gd name="T50" fmla="*/ 105 w 139"/>
              <a:gd name="T51" fmla="*/ 177 h 236"/>
              <a:gd name="T52" fmla="*/ 114 w 139"/>
              <a:gd name="T53" fmla="*/ 186 h 236"/>
              <a:gd name="T54" fmla="*/ 110 w 139"/>
              <a:gd name="T55" fmla="*/ 206 h 236"/>
              <a:gd name="T56" fmla="*/ 102 w 139"/>
              <a:gd name="T57" fmla="*/ 215 h 236"/>
              <a:gd name="T58" fmla="*/ 40 w 139"/>
              <a:gd name="T59" fmla="*/ 215 h 236"/>
              <a:gd name="T60" fmla="*/ 31 w 139"/>
              <a:gd name="T61" fmla="*/ 206 h 236"/>
              <a:gd name="T62" fmla="*/ 40 w 139"/>
              <a:gd name="T63" fmla="*/ 197 h 236"/>
              <a:gd name="T64" fmla="*/ 102 w 139"/>
              <a:gd name="T65" fmla="*/ 197 h 236"/>
              <a:gd name="T66" fmla="*/ 110 w 139"/>
              <a:gd name="T67" fmla="*/ 206 h 236"/>
              <a:gd name="T68" fmla="*/ 103 w 139"/>
              <a:gd name="T69" fmla="*/ 227 h 236"/>
              <a:gd name="T70" fmla="*/ 96 w 139"/>
              <a:gd name="T71" fmla="*/ 236 h 236"/>
              <a:gd name="T72" fmla="*/ 45 w 139"/>
              <a:gd name="T73" fmla="*/ 236 h 236"/>
              <a:gd name="T74" fmla="*/ 38 w 139"/>
              <a:gd name="T75" fmla="*/ 227 h 236"/>
              <a:gd name="T76" fmla="*/ 45 w 139"/>
              <a:gd name="T77" fmla="*/ 218 h 236"/>
              <a:gd name="T78" fmla="*/ 96 w 139"/>
              <a:gd name="T79" fmla="*/ 218 h 236"/>
              <a:gd name="T80" fmla="*/ 103 w 139"/>
              <a:gd name="T81" fmla="*/ 227 h 236"/>
              <a:gd name="T82" fmla="*/ 66 w 139"/>
              <a:gd name="T83" fmla="*/ 37 h 236"/>
              <a:gd name="T84" fmla="*/ 38 w 139"/>
              <a:gd name="T85" fmla="*/ 47 h 236"/>
              <a:gd name="T86" fmla="*/ 72 w 139"/>
              <a:gd name="T87" fmla="*/ 31 h 236"/>
              <a:gd name="T88" fmla="*/ 113 w 139"/>
              <a:gd name="T89" fmla="*/ 71 h 236"/>
              <a:gd name="T90" fmla="*/ 99 w 139"/>
              <a:gd name="T91" fmla="*/ 101 h 236"/>
              <a:gd name="T92" fmla="*/ 107 w 139"/>
              <a:gd name="T93" fmla="*/ 77 h 236"/>
              <a:gd name="T94" fmla="*/ 66 w 139"/>
              <a:gd name="T95" fmla="*/ 3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9" h="236">
                <a:moveTo>
                  <a:pt x="33" y="143"/>
                </a:moveTo>
                <a:cubicBezTo>
                  <a:pt x="31" y="175"/>
                  <a:pt x="31" y="175"/>
                  <a:pt x="31" y="175"/>
                </a:cubicBezTo>
                <a:cubicBezTo>
                  <a:pt x="33" y="174"/>
                  <a:pt x="35" y="173"/>
                  <a:pt x="37" y="173"/>
                </a:cubicBezTo>
                <a:cubicBezTo>
                  <a:pt x="105" y="173"/>
                  <a:pt x="105" y="173"/>
                  <a:pt x="105" y="173"/>
                </a:cubicBezTo>
                <a:cubicBezTo>
                  <a:pt x="106" y="173"/>
                  <a:pt x="108" y="173"/>
                  <a:pt x="110" y="174"/>
                </a:cubicBezTo>
                <a:cubicBezTo>
                  <a:pt x="108" y="141"/>
                  <a:pt x="108" y="141"/>
                  <a:pt x="108" y="141"/>
                </a:cubicBezTo>
                <a:cubicBezTo>
                  <a:pt x="127" y="124"/>
                  <a:pt x="139" y="95"/>
                  <a:pt x="139" y="70"/>
                </a:cubicBezTo>
                <a:cubicBezTo>
                  <a:pt x="139" y="32"/>
                  <a:pt x="108" y="0"/>
                  <a:pt x="70" y="0"/>
                </a:cubicBezTo>
                <a:cubicBezTo>
                  <a:pt x="31" y="0"/>
                  <a:pt x="0" y="32"/>
                  <a:pt x="0" y="70"/>
                </a:cubicBezTo>
                <a:cubicBezTo>
                  <a:pt x="0" y="96"/>
                  <a:pt x="13" y="125"/>
                  <a:pt x="33" y="143"/>
                </a:cubicBezTo>
                <a:close/>
                <a:moveTo>
                  <a:pt x="70" y="15"/>
                </a:moveTo>
                <a:cubicBezTo>
                  <a:pt x="100" y="15"/>
                  <a:pt x="125" y="40"/>
                  <a:pt x="125" y="70"/>
                </a:cubicBezTo>
                <a:cubicBezTo>
                  <a:pt x="125" y="91"/>
                  <a:pt x="114" y="116"/>
                  <a:pt x="98" y="131"/>
                </a:cubicBezTo>
                <a:cubicBezTo>
                  <a:pt x="93" y="135"/>
                  <a:pt x="93" y="135"/>
                  <a:pt x="93" y="135"/>
                </a:cubicBezTo>
                <a:cubicBezTo>
                  <a:pt x="94" y="161"/>
                  <a:pt x="94" y="161"/>
                  <a:pt x="94" y="161"/>
                </a:cubicBezTo>
                <a:cubicBezTo>
                  <a:pt x="47" y="161"/>
                  <a:pt x="47" y="161"/>
                  <a:pt x="47" y="161"/>
                </a:cubicBezTo>
                <a:cubicBezTo>
                  <a:pt x="48" y="137"/>
                  <a:pt x="48" y="137"/>
                  <a:pt x="48" y="137"/>
                </a:cubicBezTo>
                <a:cubicBezTo>
                  <a:pt x="43" y="132"/>
                  <a:pt x="43" y="132"/>
                  <a:pt x="43" y="132"/>
                </a:cubicBezTo>
                <a:cubicBezTo>
                  <a:pt x="26" y="117"/>
                  <a:pt x="14" y="92"/>
                  <a:pt x="14" y="70"/>
                </a:cubicBezTo>
                <a:cubicBezTo>
                  <a:pt x="14" y="40"/>
                  <a:pt x="39" y="15"/>
                  <a:pt x="70" y="15"/>
                </a:cubicBezTo>
                <a:close/>
                <a:moveTo>
                  <a:pt x="114" y="186"/>
                </a:moveTo>
                <a:cubicBezTo>
                  <a:pt x="114" y="191"/>
                  <a:pt x="110" y="195"/>
                  <a:pt x="105" y="195"/>
                </a:cubicBezTo>
                <a:cubicBezTo>
                  <a:pt x="37" y="195"/>
                  <a:pt x="37" y="195"/>
                  <a:pt x="37" y="195"/>
                </a:cubicBezTo>
                <a:cubicBezTo>
                  <a:pt x="32" y="195"/>
                  <a:pt x="28" y="191"/>
                  <a:pt x="28" y="186"/>
                </a:cubicBezTo>
                <a:cubicBezTo>
                  <a:pt x="28" y="181"/>
                  <a:pt x="32" y="177"/>
                  <a:pt x="37" y="177"/>
                </a:cubicBezTo>
                <a:cubicBezTo>
                  <a:pt x="105" y="177"/>
                  <a:pt x="105" y="177"/>
                  <a:pt x="105" y="177"/>
                </a:cubicBezTo>
                <a:cubicBezTo>
                  <a:pt x="110" y="177"/>
                  <a:pt x="114" y="181"/>
                  <a:pt x="114" y="186"/>
                </a:cubicBezTo>
                <a:close/>
                <a:moveTo>
                  <a:pt x="110" y="206"/>
                </a:moveTo>
                <a:cubicBezTo>
                  <a:pt x="110" y="211"/>
                  <a:pt x="106" y="215"/>
                  <a:pt x="102" y="215"/>
                </a:cubicBezTo>
                <a:cubicBezTo>
                  <a:pt x="40" y="215"/>
                  <a:pt x="40" y="215"/>
                  <a:pt x="40" y="215"/>
                </a:cubicBezTo>
                <a:cubicBezTo>
                  <a:pt x="35" y="215"/>
                  <a:pt x="31" y="211"/>
                  <a:pt x="31" y="206"/>
                </a:cubicBezTo>
                <a:cubicBezTo>
                  <a:pt x="31" y="201"/>
                  <a:pt x="35" y="197"/>
                  <a:pt x="40" y="197"/>
                </a:cubicBezTo>
                <a:cubicBezTo>
                  <a:pt x="102" y="197"/>
                  <a:pt x="102" y="197"/>
                  <a:pt x="102" y="197"/>
                </a:cubicBezTo>
                <a:cubicBezTo>
                  <a:pt x="106" y="197"/>
                  <a:pt x="110" y="201"/>
                  <a:pt x="110" y="206"/>
                </a:cubicBezTo>
                <a:close/>
                <a:moveTo>
                  <a:pt x="103" y="227"/>
                </a:moveTo>
                <a:cubicBezTo>
                  <a:pt x="103" y="232"/>
                  <a:pt x="100" y="236"/>
                  <a:pt x="96" y="236"/>
                </a:cubicBezTo>
                <a:cubicBezTo>
                  <a:pt x="45" y="236"/>
                  <a:pt x="45" y="236"/>
                  <a:pt x="45" y="236"/>
                </a:cubicBezTo>
                <a:cubicBezTo>
                  <a:pt x="41" y="236"/>
                  <a:pt x="38" y="232"/>
                  <a:pt x="38" y="227"/>
                </a:cubicBezTo>
                <a:cubicBezTo>
                  <a:pt x="38" y="222"/>
                  <a:pt x="41" y="218"/>
                  <a:pt x="45" y="218"/>
                </a:cubicBezTo>
                <a:cubicBezTo>
                  <a:pt x="96" y="218"/>
                  <a:pt x="96" y="218"/>
                  <a:pt x="96" y="218"/>
                </a:cubicBezTo>
                <a:cubicBezTo>
                  <a:pt x="100" y="218"/>
                  <a:pt x="103" y="222"/>
                  <a:pt x="103" y="227"/>
                </a:cubicBezTo>
                <a:close/>
                <a:moveTo>
                  <a:pt x="66" y="37"/>
                </a:moveTo>
                <a:cubicBezTo>
                  <a:pt x="55" y="37"/>
                  <a:pt x="46" y="41"/>
                  <a:pt x="38" y="47"/>
                </a:cubicBezTo>
                <a:cubicBezTo>
                  <a:pt x="46" y="37"/>
                  <a:pt x="58" y="31"/>
                  <a:pt x="72" y="31"/>
                </a:cubicBezTo>
                <a:cubicBezTo>
                  <a:pt x="94" y="31"/>
                  <a:pt x="113" y="49"/>
                  <a:pt x="113" y="71"/>
                </a:cubicBezTo>
                <a:cubicBezTo>
                  <a:pt x="113" y="83"/>
                  <a:pt x="107" y="94"/>
                  <a:pt x="99" y="101"/>
                </a:cubicBezTo>
                <a:cubicBezTo>
                  <a:pt x="104" y="95"/>
                  <a:pt x="107" y="86"/>
                  <a:pt x="107" y="77"/>
                </a:cubicBezTo>
                <a:cubicBezTo>
                  <a:pt x="107" y="55"/>
                  <a:pt x="88" y="37"/>
                  <a:pt x="66" y="37"/>
                </a:cubicBezTo>
                <a:close/>
              </a:path>
            </a:pathLst>
          </a:custGeom>
          <a:solidFill>
            <a:srgbClr val="2F416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8" name="TextBox 18"/>
          <p:cNvSpPr txBox="1"/>
          <p:nvPr/>
        </p:nvSpPr>
        <p:spPr>
          <a:xfrm>
            <a:off x="5501911" y="4835849"/>
            <a:ext cx="6147164" cy="646331"/>
          </a:xfrm>
          <a:prstGeom prst="rect">
            <a:avLst/>
          </a:prstGeom>
          <a:noFill/>
        </p:spPr>
        <p:txBody>
          <a:bodyPr wrap="square" rtlCol="0">
            <a:spAutoFit/>
          </a:bodyPr>
          <a:lstStyle/>
          <a:p>
            <a:pPr algn="just"/>
            <a:r>
              <a:rPr lang="zh-CN" altLang="en-US" dirty="0" smtClean="0">
                <a:latin typeface="微软雅黑" panose="020B0503020204020204" pitchFamily="34" charset="-122"/>
                <a:ea typeface="微软雅黑" panose="020B0503020204020204" pitchFamily="34" charset="-122"/>
              </a:rPr>
              <a:t>基于移动终端，举办会议的事业单位及个人随时随地方便查看会议申请及会议状况信息，不只是局限于浏览器。</a:t>
            </a:r>
            <a:endParaRPr lang="zh-CN" altLang="en-US" dirty="0">
              <a:latin typeface="微软雅黑" panose="020B0503020204020204" pitchFamily="34" charset="-122"/>
              <a:ea typeface="微软雅黑" panose="020B0503020204020204" pitchFamily="34" charset="-122"/>
            </a:endParaRPr>
          </a:p>
        </p:txBody>
      </p:sp>
      <p:sp>
        <p:nvSpPr>
          <p:cNvPr id="62" name="TextBox 18"/>
          <p:cNvSpPr txBox="1"/>
          <p:nvPr/>
        </p:nvSpPr>
        <p:spPr>
          <a:xfrm>
            <a:off x="6368482" y="3736018"/>
            <a:ext cx="4851764" cy="646331"/>
          </a:xfrm>
          <a:prstGeom prst="rect">
            <a:avLst/>
          </a:prstGeom>
          <a:noFill/>
        </p:spPr>
        <p:txBody>
          <a:bodyPr wrap="square" rtlCol="0">
            <a:spAutoFit/>
          </a:bodyPr>
          <a:lstStyle/>
          <a:p>
            <a:pPr algn="just"/>
            <a:r>
              <a:rPr lang="zh-CN" altLang="en-US" dirty="0" smtClean="0">
                <a:latin typeface="微软雅黑" panose="020B0503020204020204" pitchFamily="34" charset="-122"/>
                <a:ea typeface="微软雅黑" panose="020B0503020204020204" pitchFamily="34" charset="-122"/>
              </a:rPr>
              <a:t>会议登记管理平台不仅方便企业事业单位组织会议，而且大大节约人力资源及物品资源。</a:t>
            </a:r>
            <a:endParaRPr lang="zh-CN" altLang="en-US" dirty="0">
              <a:latin typeface="微软雅黑" panose="020B0503020204020204" pitchFamily="34" charset="-122"/>
              <a:ea typeface="微软雅黑" panose="020B0503020204020204" pitchFamily="34" charset="-122"/>
            </a:endParaRPr>
          </a:p>
        </p:txBody>
      </p:sp>
      <p:sp>
        <p:nvSpPr>
          <p:cNvPr id="64" name="TextBox 18"/>
          <p:cNvSpPr txBox="1"/>
          <p:nvPr/>
        </p:nvSpPr>
        <p:spPr>
          <a:xfrm>
            <a:off x="5341818" y="2730585"/>
            <a:ext cx="4851764" cy="646331"/>
          </a:xfrm>
          <a:prstGeom prst="rect">
            <a:avLst/>
          </a:prstGeom>
          <a:noFill/>
        </p:spPr>
        <p:txBody>
          <a:bodyPr wrap="square" rtlCol="0">
            <a:spAutoFit/>
          </a:bodyPr>
          <a:lstStyle/>
          <a:p>
            <a:pPr algn="just"/>
            <a:r>
              <a:rPr lang="zh-CN" altLang="en-US" dirty="0" smtClean="0">
                <a:latin typeface="微软雅黑" panose="020B0503020204020204" pitchFamily="34" charset="-122"/>
                <a:ea typeface="微软雅黑" panose="020B0503020204020204" pitchFamily="34" charset="-122"/>
              </a:rPr>
              <a:t>使会议登记管理清晰化、透明化、便于操作、易于管理。</a:t>
            </a:r>
            <a:endParaRPr lang="zh-CN" altLang="en-US" dirty="0">
              <a:latin typeface="微软雅黑" panose="020B0503020204020204" pitchFamily="34" charset="-122"/>
              <a:ea typeface="微软雅黑" panose="020B0503020204020204" pitchFamily="34" charset="-122"/>
            </a:endParaRPr>
          </a:p>
        </p:txBody>
      </p:sp>
      <p:sp>
        <p:nvSpPr>
          <p:cNvPr id="66" name="TextBox 18"/>
          <p:cNvSpPr txBox="1"/>
          <p:nvPr/>
        </p:nvSpPr>
        <p:spPr>
          <a:xfrm>
            <a:off x="4751472" y="1765546"/>
            <a:ext cx="4851764" cy="646331"/>
          </a:xfrm>
          <a:prstGeom prst="rect">
            <a:avLst/>
          </a:prstGeom>
          <a:noFill/>
        </p:spPr>
        <p:txBody>
          <a:bodyPr wrap="square" rtlCol="0">
            <a:spAutoFit/>
          </a:bodyPr>
          <a:lstStyle/>
          <a:p>
            <a:pPr algn="just"/>
            <a:r>
              <a:rPr lang="zh-CN" altLang="en-US" dirty="0" smtClean="0">
                <a:latin typeface="微软雅黑" panose="020B0503020204020204" pitchFamily="34" charset="-122"/>
                <a:ea typeface="微软雅黑" panose="020B0503020204020204" pitchFamily="34" charset="-122"/>
              </a:rPr>
              <a:t>为企业事业单位提供一个高效的会议登记、会议申请和会议记录管理的</a:t>
            </a:r>
            <a:r>
              <a:rPr lang="zh-CN" altLang="en-US" dirty="0" smtClean="0">
                <a:latin typeface="微软雅黑" panose="020B0503020204020204" pitchFamily="34" charset="-122"/>
                <a:ea typeface="微软雅黑" panose="020B0503020204020204" pitchFamily="34" charset="-122"/>
              </a:rPr>
              <a:t>平台。</a:t>
            </a:r>
            <a:endParaRPr lang="zh-CN" altLang="en-US" dirty="0">
              <a:latin typeface="微软雅黑" panose="020B0503020204020204" pitchFamily="34" charset="-122"/>
              <a:ea typeface="微软雅黑" panose="020B0503020204020204" pitchFamily="34" charset="-122"/>
            </a:endParaRPr>
          </a:p>
        </p:txBody>
      </p:sp>
      <p:sp>
        <p:nvSpPr>
          <p:cNvPr id="32" name="TextBox 31"/>
          <p:cNvSpPr txBox="1"/>
          <p:nvPr/>
        </p:nvSpPr>
        <p:spPr>
          <a:xfrm>
            <a:off x="1819275" y="1123950"/>
            <a:ext cx="1670650" cy="461665"/>
          </a:xfrm>
          <a:prstGeom prst="rect">
            <a:avLst/>
          </a:prstGeom>
          <a:noFill/>
        </p:spPr>
        <p:txBody>
          <a:bodyPr wrap="none" rtlCol="0">
            <a:spAutoFit/>
          </a:bodyPr>
          <a:lstStyle/>
          <a:p>
            <a:r>
              <a:rPr lang="en-US" altLang="zh-CN" sz="2400" dirty="0" smtClean="0">
                <a:solidFill>
                  <a:srgbClr val="2F416F"/>
                </a:solidFill>
                <a:latin typeface="+mn-ea"/>
              </a:rPr>
              <a:t>3.</a:t>
            </a:r>
            <a:r>
              <a:rPr lang="zh-CN" altLang="en-US" sz="2400" dirty="0" smtClean="0">
                <a:solidFill>
                  <a:srgbClr val="2F416F"/>
                </a:solidFill>
                <a:latin typeface="+mn-ea"/>
              </a:rPr>
              <a:t>研究意义</a:t>
            </a:r>
            <a:endParaRPr lang="zh-CN" altLang="en-US" sz="2400" dirty="0">
              <a:solidFill>
                <a:srgbClr val="2F416F"/>
              </a:solidFill>
              <a:latin typeface="+mn-ea"/>
            </a:endParaRPr>
          </a:p>
        </p:txBody>
      </p:sp>
    </p:spTree>
    <p:extLst>
      <p:ext uri="{BB962C8B-B14F-4D97-AF65-F5344CB8AC3E}">
        <p14:creationId xmlns="" xmlns:p14="http://schemas.microsoft.com/office/powerpoint/2010/main" val="81899239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0-#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2" presetClass="entr" presetSubtype="8" fill="hold" nodeType="withEffect">
                                  <p:stCondLst>
                                    <p:cond delay="10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1000"/>
                                        <p:tgtEl>
                                          <p:spTgt spid="3"/>
                                        </p:tgtEl>
                                      </p:cBhvr>
                                    </p:animEffect>
                                  </p:childTnLst>
                                </p:cTn>
                              </p:par>
                              <p:par>
                                <p:cTn id="20" presetID="2" presetClass="entr" presetSubtype="1" decel="100000" fill="hold" grpId="0" nodeType="withEffect">
                                  <p:stCondLst>
                                    <p:cond delay="10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1000" fill="hold"/>
                                        <p:tgtEl>
                                          <p:spTgt spid="11"/>
                                        </p:tgtEl>
                                        <p:attrNameLst>
                                          <p:attrName>ppt_x</p:attrName>
                                        </p:attrNameLst>
                                      </p:cBhvr>
                                      <p:tavLst>
                                        <p:tav tm="0">
                                          <p:val>
                                            <p:strVal val="#ppt_x"/>
                                          </p:val>
                                        </p:tav>
                                        <p:tav tm="100000">
                                          <p:val>
                                            <p:strVal val="#ppt_x"/>
                                          </p:val>
                                        </p:tav>
                                      </p:tavLst>
                                    </p:anim>
                                    <p:anim calcmode="lin" valueType="num">
                                      <p:cBhvr additive="base">
                                        <p:cTn id="23" dur="1000" fill="hold"/>
                                        <p:tgtEl>
                                          <p:spTgt spid="11"/>
                                        </p:tgtEl>
                                        <p:attrNameLst>
                                          <p:attrName>ppt_y</p:attrName>
                                        </p:attrNameLst>
                                      </p:cBhvr>
                                      <p:tavLst>
                                        <p:tav tm="0">
                                          <p:val>
                                            <p:strVal val="0-#ppt_h/2"/>
                                          </p:val>
                                        </p:tav>
                                        <p:tav tm="100000">
                                          <p:val>
                                            <p:strVal val="#ppt_y"/>
                                          </p:val>
                                        </p:tav>
                                      </p:tavLst>
                                    </p:anim>
                                  </p:childTnLst>
                                </p:cTn>
                              </p:par>
                              <p:par>
                                <p:cTn id="24" presetID="2" presetClass="entr" presetSubtype="1" decel="100000" fill="hold" grpId="0" nodeType="withEffect">
                                  <p:stCondLst>
                                    <p:cond delay="30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1000" fill="hold"/>
                                        <p:tgtEl>
                                          <p:spTgt spid="14"/>
                                        </p:tgtEl>
                                        <p:attrNameLst>
                                          <p:attrName>ppt_x</p:attrName>
                                        </p:attrNameLst>
                                      </p:cBhvr>
                                      <p:tavLst>
                                        <p:tav tm="0">
                                          <p:val>
                                            <p:strVal val="#ppt_x"/>
                                          </p:val>
                                        </p:tav>
                                        <p:tav tm="100000">
                                          <p:val>
                                            <p:strVal val="#ppt_x"/>
                                          </p:val>
                                        </p:tav>
                                      </p:tavLst>
                                    </p:anim>
                                    <p:anim calcmode="lin" valueType="num">
                                      <p:cBhvr additive="base">
                                        <p:cTn id="27" dur="1000" fill="hold"/>
                                        <p:tgtEl>
                                          <p:spTgt spid="14"/>
                                        </p:tgtEl>
                                        <p:attrNameLst>
                                          <p:attrName>ppt_y</p:attrName>
                                        </p:attrNameLst>
                                      </p:cBhvr>
                                      <p:tavLst>
                                        <p:tav tm="0">
                                          <p:val>
                                            <p:strVal val="0-#ppt_h/2"/>
                                          </p:val>
                                        </p:tav>
                                        <p:tav tm="100000">
                                          <p:val>
                                            <p:strVal val="#ppt_y"/>
                                          </p:val>
                                        </p:tav>
                                      </p:tavLst>
                                    </p:anim>
                                  </p:childTnLst>
                                </p:cTn>
                              </p:par>
                              <p:par>
                                <p:cTn id="28" presetID="2" presetClass="entr" presetSubtype="1" decel="100000" fill="hold" grpId="0" nodeType="withEffect">
                                  <p:stCondLst>
                                    <p:cond delay="600"/>
                                  </p:stCondLst>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1000" fill="hold"/>
                                        <p:tgtEl>
                                          <p:spTgt spid="17"/>
                                        </p:tgtEl>
                                        <p:attrNameLst>
                                          <p:attrName>ppt_x</p:attrName>
                                        </p:attrNameLst>
                                      </p:cBhvr>
                                      <p:tavLst>
                                        <p:tav tm="0">
                                          <p:val>
                                            <p:strVal val="#ppt_x"/>
                                          </p:val>
                                        </p:tav>
                                        <p:tav tm="100000">
                                          <p:val>
                                            <p:strVal val="#ppt_x"/>
                                          </p:val>
                                        </p:tav>
                                      </p:tavLst>
                                    </p:anim>
                                    <p:anim calcmode="lin" valueType="num">
                                      <p:cBhvr additive="base">
                                        <p:cTn id="31" dur="1000" fill="hold"/>
                                        <p:tgtEl>
                                          <p:spTgt spid="17"/>
                                        </p:tgtEl>
                                        <p:attrNameLst>
                                          <p:attrName>ppt_y</p:attrName>
                                        </p:attrNameLst>
                                      </p:cBhvr>
                                      <p:tavLst>
                                        <p:tav tm="0">
                                          <p:val>
                                            <p:strVal val="0-#ppt_h/2"/>
                                          </p:val>
                                        </p:tav>
                                        <p:tav tm="100000">
                                          <p:val>
                                            <p:strVal val="#ppt_y"/>
                                          </p:val>
                                        </p:tav>
                                      </p:tavLst>
                                    </p:anim>
                                  </p:childTnLst>
                                </p:cTn>
                              </p:par>
                              <p:par>
                                <p:cTn id="32" presetID="2" presetClass="entr" presetSubtype="1" decel="100000" fill="hold" grpId="0" nodeType="withEffect">
                                  <p:stCondLst>
                                    <p:cond delay="900"/>
                                  </p:st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1000" fill="hold"/>
                                        <p:tgtEl>
                                          <p:spTgt spid="20"/>
                                        </p:tgtEl>
                                        <p:attrNameLst>
                                          <p:attrName>ppt_x</p:attrName>
                                        </p:attrNameLst>
                                      </p:cBhvr>
                                      <p:tavLst>
                                        <p:tav tm="0">
                                          <p:val>
                                            <p:strVal val="#ppt_x"/>
                                          </p:val>
                                        </p:tav>
                                        <p:tav tm="100000">
                                          <p:val>
                                            <p:strVal val="#ppt_x"/>
                                          </p:val>
                                        </p:tav>
                                      </p:tavLst>
                                    </p:anim>
                                    <p:anim calcmode="lin" valueType="num">
                                      <p:cBhvr additive="base">
                                        <p:cTn id="35" dur="1000" fill="hold"/>
                                        <p:tgtEl>
                                          <p:spTgt spid="20"/>
                                        </p:tgtEl>
                                        <p:attrNameLst>
                                          <p:attrName>ppt_y</p:attrName>
                                        </p:attrNameLst>
                                      </p:cBhvr>
                                      <p:tavLst>
                                        <p:tav tm="0">
                                          <p:val>
                                            <p:strVal val="0-#ppt_h/2"/>
                                          </p:val>
                                        </p:tav>
                                        <p:tav tm="100000">
                                          <p:val>
                                            <p:strVal val="#ppt_y"/>
                                          </p:val>
                                        </p:tav>
                                      </p:tavLst>
                                    </p:anim>
                                  </p:childTnLst>
                                </p:cTn>
                              </p:par>
                            </p:childTnLst>
                          </p:cTn>
                        </p:par>
                        <p:par>
                          <p:cTn id="36" fill="hold">
                            <p:stCondLst>
                              <p:cond delay="1900"/>
                            </p:stCondLst>
                            <p:childTnLst>
                              <p:par>
                                <p:cTn id="37" presetID="22" presetClass="entr" presetSubtype="8"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left)">
                                      <p:cBhvr>
                                        <p:cTn id="39" dur="500"/>
                                        <p:tgtEl>
                                          <p:spTgt spid="6"/>
                                        </p:tgtEl>
                                      </p:cBhvr>
                                    </p:animEffect>
                                  </p:childTnLst>
                                </p:cTn>
                              </p:par>
                              <p:par>
                                <p:cTn id="40" presetID="22" presetClass="entr" presetSubtype="8" fill="hold"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wipe(left)">
                                      <p:cBhvr>
                                        <p:cTn id="42" dur="500"/>
                                        <p:tgtEl>
                                          <p:spTgt spid="7"/>
                                        </p:tgtEl>
                                      </p:cBhvr>
                                    </p:animEffect>
                                  </p:childTnLst>
                                </p:cTn>
                              </p:par>
                              <p:par>
                                <p:cTn id="43" presetID="22" presetClass="entr" presetSubtype="8" fill="hold"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wipe(left)">
                                      <p:cBhvr>
                                        <p:cTn id="45" dur="500"/>
                                        <p:tgtEl>
                                          <p:spTgt spid="8"/>
                                        </p:tgtEl>
                                      </p:cBhvr>
                                    </p:animEffect>
                                  </p:childTnLst>
                                </p:cTn>
                              </p:par>
                              <p:par>
                                <p:cTn id="46" presetID="22" presetClass="entr" presetSubtype="8" fill="hold" nodeType="with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wipe(left)">
                                      <p:cBhvr>
                                        <p:cTn id="48" dur="500"/>
                                        <p:tgtEl>
                                          <p:spTgt spid="9"/>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p:cTn id="51" dur="500" fill="hold"/>
                                        <p:tgtEl>
                                          <p:spTgt spid="27"/>
                                        </p:tgtEl>
                                        <p:attrNameLst>
                                          <p:attrName>ppt_w</p:attrName>
                                        </p:attrNameLst>
                                      </p:cBhvr>
                                      <p:tavLst>
                                        <p:tav tm="0">
                                          <p:val>
                                            <p:fltVal val="0"/>
                                          </p:val>
                                        </p:tav>
                                        <p:tav tm="100000">
                                          <p:val>
                                            <p:strVal val="#ppt_w"/>
                                          </p:val>
                                        </p:tav>
                                      </p:tavLst>
                                    </p:anim>
                                    <p:anim calcmode="lin" valueType="num">
                                      <p:cBhvr>
                                        <p:cTn id="52" dur="500" fill="hold"/>
                                        <p:tgtEl>
                                          <p:spTgt spid="27"/>
                                        </p:tgtEl>
                                        <p:attrNameLst>
                                          <p:attrName>ppt_h</p:attrName>
                                        </p:attrNameLst>
                                      </p:cBhvr>
                                      <p:tavLst>
                                        <p:tav tm="0">
                                          <p:val>
                                            <p:fltVal val="0"/>
                                          </p:val>
                                        </p:tav>
                                        <p:tav tm="100000">
                                          <p:val>
                                            <p:strVal val="#ppt_h"/>
                                          </p:val>
                                        </p:tav>
                                      </p:tavLst>
                                    </p:anim>
                                    <p:animEffect transition="in" filter="fade">
                                      <p:cBhvr>
                                        <p:cTn id="53" dur="500"/>
                                        <p:tgtEl>
                                          <p:spTgt spid="27"/>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30"/>
                                        </p:tgtEl>
                                        <p:attrNameLst>
                                          <p:attrName>style.visibility</p:attrName>
                                        </p:attrNameLst>
                                      </p:cBhvr>
                                      <p:to>
                                        <p:strVal val="visible"/>
                                      </p:to>
                                    </p:set>
                                    <p:anim calcmode="lin" valueType="num">
                                      <p:cBhvr>
                                        <p:cTn id="56" dur="500" fill="hold"/>
                                        <p:tgtEl>
                                          <p:spTgt spid="30"/>
                                        </p:tgtEl>
                                        <p:attrNameLst>
                                          <p:attrName>ppt_w</p:attrName>
                                        </p:attrNameLst>
                                      </p:cBhvr>
                                      <p:tavLst>
                                        <p:tav tm="0">
                                          <p:val>
                                            <p:fltVal val="0"/>
                                          </p:val>
                                        </p:tav>
                                        <p:tav tm="100000">
                                          <p:val>
                                            <p:strVal val="#ppt_w"/>
                                          </p:val>
                                        </p:tav>
                                      </p:tavLst>
                                    </p:anim>
                                    <p:anim calcmode="lin" valueType="num">
                                      <p:cBhvr>
                                        <p:cTn id="57" dur="500" fill="hold"/>
                                        <p:tgtEl>
                                          <p:spTgt spid="30"/>
                                        </p:tgtEl>
                                        <p:attrNameLst>
                                          <p:attrName>ppt_h</p:attrName>
                                        </p:attrNameLst>
                                      </p:cBhvr>
                                      <p:tavLst>
                                        <p:tav tm="0">
                                          <p:val>
                                            <p:fltVal val="0"/>
                                          </p:val>
                                        </p:tav>
                                        <p:tav tm="100000">
                                          <p:val>
                                            <p:strVal val="#ppt_h"/>
                                          </p:val>
                                        </p:tav>
                                      </p:tavLst>
                                    </p:anim>
                                    <p:animEffect transition="in" filter="fade">
                                      <p:cBhvr>
                                        <p:cTn id="58" dur="500"/>
                                        <p:tgtEl>
                                          <p:spTgt spid="30"/>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 calcmode="lin" valueType="num">
                                      <p:cBhvr>
                                        <p:cTn id="61" dur="500" fill="hold"/>
                                        <p:tgtEl>
                                          <p:spTgt spid="33"/>
                                        </p:tgtEl>
                                        <p:attrNameLst>
                                          <p:attrName>ppt_w</p:attrName>
                                        </p:attrNameLst>
                                      </p:cBhvr>
                                      <p:tavLst>
                                        <p:tav tm="0">
                                          <p:val>
                                            <p:fltVal val="0"/>
                                          </p:val>
                                        </p:tav>
                                        <p:tav tm="100000">
                                          <p:val>
                                            <p:strVal val="#ppt_w"/>
                                          </p:val>
                                        </p:tav>
                                      </p:tavLst>
                                    </p:anim>
                                    <p:anim calcmode="lin" valueType="num">
                                      <p:cBhvr>
                                        <p:cTn id="62" dur="500" fill="hold"/>
                                        <p:tgtEl>
                                          <p:spTgt spid="33"/>
                                        </p:tgtEl>
                                        <p:attrNameLst>
                                          <p:attrName>ppt_h</p:attrName>
                                        </p:attrNameLst>
                                      </p:cBhvr>
                                      <p:tavLst>
                                        <p:tav tm="0">
                                          <p:val>
                                            <p:fltVal val="0"/>
                                          </p:val>
                                        </p:tav>
                                        <p:tav tm="100000">
                                          <p:val>
                                            <p:strVal val="#ppt_h"/>
                                          </p:val>
                                        </p:tav>
                                      </p:tavLst>
                                    </p:anim>
                                    <p:animEffect transition="in" filter="fade">
                                      <p:cBhvr>
                                        <p:cTn id="63" dur="500"/>
                                        <p:tgtEl>
                                          <p:spTgt spid="33"/>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53"/>
                                        </p:tgtEl>
                                        <p:attrNameLst>
                                          <p:attrName>style.visibility</p:attrName>
                                        </p:attrNameLst>
                                      </p:cBhvr>
                                      <p:to>
                                        <p:strVal val="visible"/>
                                      </p:to>
                                    </p:set>
                                    <p:anim calcmode="lin" valueType="num">
                                      <p:cBhvr>
                                        <p:cTn id="66" dur="500" fill="hold"/>
                                        <p:tgtEl>
                                          <p:spTgt spid="53"/>
                                        </p:tgtEl>
                                        <p:attrNameLst>
                                          <p:attrName>ppt_w</p:attrName>
                                        </p:attrNameLst>
                                      </p:cBhvr>
                                      <p:tavLst>
                                        <p:tav tm="0">
                                          <p:val>
                                            <p:fltVal val="0"/>
                                          </p:val>
                                        </p:tav>
                                        <p:tav tm="100000">
                                          <p:val>
                                            <p:strVal val="#ppt_w"/>
                                          </p:val>
                                        </p:tav>
                                      </p:tavLst>
                                    </p:anim>
                                    <p:anim calcmode="lin" valueType="num">
                                      <p:cBhvr>
                                        <p:cTn id="67" dur="500" fill="hold"/>
                                        <p:tgtEl>
                                          <p:spTgt spid="53"/>
                                        </p:tgtEl>
                                        <p:attrNameLst>
                                          <p:attrName>ppt_h</p:attrName>
                                        </p:attrNameLst>
                                      </p:cBhvr>
                                      <p:tavLst>
                                        <p:tav tm="0">
                                          <p:val>
                                            <p:fltVal val="0"/>
                                          </p:val>
                                        </p:tav>
                                        <p:tav tm="100000">
                                          <p:val>
                                            <p:strVal val="#ppt_h"/>
                                          </p:val>
                                        </p:tav>
                                      </p:tavLst>
                                    </p:anim>
                                    <p:animEffect transition="in" filter="fade">
                                      <p:cBhvr>
                                        <p:cTn id="68" dur="500"/>
                                        <p:tgtEl>
                                          <p:spTgt spid="53"/>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54"/>
                                        </p:tgtEl>
                                        <p:attrNameLst>
                                          <p:attrName>style.visibility</p:attrName>
                                        </p:attrNameLst>
                                      </p:cBhvr>
                                      <p:to>
                                        <p:strVal val="visible"/>
                                      </p:to>
                                    </p:set>
                                    <p:anim calcmode="lin" valueType="num">
                                      <p:cBhvr>
                                        <p:cTn id="71" dur="500" fill="hold"/>
                                        <p:tgtEl>
                                          <p:spTgt spid="54"/>
                                        </p:tgtEl>
                                        <p:attrNameLst>
                                          <p:attrName>ppt_w</p:attrName>
                                        </p:attrNameLst>
                                      </p:cBhvr>
                                      <p:tavLst>
                                        <p:tav tm="0">
                                          <p:val>
                                            <p:fltVal val="0"/>
                                          </p:val>
                                        </p:tav>
                                        <p:tav tm="100000">
                                          <p:val>
                                            <p:strVal val="#ppt_w"/>
                                          </p:val>
                                        </p:tav>
                                      </p:tavLst>
                                    </p:anim>
                                    <p:anim calcmode="lin" valueType="num">
                                      <p:cBhvr>
                                        <p:cTn id="72" dur="500" fill="hold"/>
                                        <p:tgtEl>
                                          <p:spTgt spid="54"/>
                                        </p:tgtEl>
                                        <p:attrNameLst>
                                          <p:attrName>ppt_h</p:attrName>
                                        </p:attrNameLst>
                                      </p:cBhvr>
                                      <p:tavLst>
                                        <p:tav tm="0">
                                          <p:val>
                                            <p:fltVal val="0"/>
                                          </p:val>
                                        </p:tav>
                                        <p:tav tm="100000">
                                          <p:val>
                                            <p:strVal val="#ppt_h"/>
                                          </p:val>
                                        </p:tav>
                                      </p:tavLst>
                                    </p:anim>
                                    <p:animEffect transition="in" filter="fade">
                                      <p:cBhvr>
                                        <p:cTn id="73" dur="500"/>
                                        <p:tgtEl>
                                          <p:spTgt spid="54"/>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55"/>
                                        </p:tgtEl>
                                        <p:attrNameLst>
                                          <p:attrName>style.visibility</p:attrName>
                                        </p:attrNameLst>
                                      </p:cBhvr>
                                      <p:to>
                                        <p:strVal val="visible"/>
                                      </p:to>
                                    </p:set>
                                    <p:anim calcmode="lin" valueType="num">
                                      <p:cBhvr>
                                        <p:cTn id="76" dur="500" fill="hold"/>
                                        <p:tgtEl>
                                          <p:spTgt spid="55"/>
                                        </p:tgtEl>
                                        <p:attrNameLst>
                                          <p:attrName>ppt_w</p:attrName>
                                        </p:attrNameLst>
                                      </p:cBhvr>
                                      <p:tavLst>
                                        <p:tav tm="0">
                                          <p:val>
                                            <p:fltVal val="0"/>
                                          </p:val>
                                        </p:tav>
                                        <p:tav tm="100000">
                                          <p:val>
                                            <p:strVal val="#ppt_w"/>
                                          </p:val>
                                        </p:tav>
                                      </p:tavLst>
                                    </p:anim>
                                    <p:anim calcmode="lin" valueType="num">
                                      <p:cBhvr>
                                        <p:cTn id="77" dur="500" fill="hold"/>
                                        <p:tgtEl>
                                          <p:spTgt spid="55"/>
                                        </p:tgtEl>
                                        <p:attrNameLst>
                                          <p:attrName>ppt_h</p:attrName>
                                        </p:attrNameLst>
                                      </p:cBhvr>
                                      <p:tavLst>
                                        <p:tav tm="0">
                                          <p:val>
                                            <p:fltVal val="0"/>
                                          </p:val>
                                        </p:tav>
                                        <p:tav tm="100000">
                                          <p:val>
                                            <p:strVal val="#ppt_h"/>
                                          </p:val>
                                        </p:tav>
                                      </p:tavLst>
                                    </p:anim>
                                    <p:animEffect transition="in" filter="fade">
                                      <p:cBhvr>
                                        <p:cTn id="78" dur="500"/>
                                        <p:tgtEl>
                                          <p:spTgt spid="55"/>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24"/>
                                        </p:tgtEl>
                                        <p:attrNameLst>
                                          <p:attrName>style.visibility</p:attrName>
                                        </p:attrNameLst>
                                      </p:cBhvr>
                                      <p:to>
                                        <p:strVal val="visible"/>
                                      </p:to>
                                    </p:set>
                                    <p:anim calcmode="lin" valueType="num">
                                      <p:cBhvr>
                                        <p:cTn id="81" dur="500" fill="hold"/>
                                        <p:tgtEl>
                                          <p:spTgt spid="24"/>
                                        </p:tgtEl>
                                        <p:attrNameLst>
                                          <p:attrName>ppt_w</p:attrName>
                                        </p:attrNameLst>
                                      </p:cBhvr>
                                      <p:tavLst>
                                        <p:tav tm="0">
                                          <p:val>
                                            <p:fltVal val="0"/>
                                          </p:val>
                                        </p:tav>
                                        <p:tav tm="100000">
                                          <p:val>
                                            <p:strVal val="#ppt_w"/>
                                          </p:val>
                                        </p:tav>
                                      </p:tavLst>
                                    </p:anim>
                                    <p:anim calcmode="lin" valueType="num">
                                      <p:cBhvr>
                                        <p:cTn id="82" dur="500" fill="hold"/>
                                        <p:tgtEl>
                                          <p:spTgt spid="24"/>
                                        </p:tgtEl>
                                        <p:attrNameLst>
                                          <p:attrName>ppt_h</p:attrName>
                                        </p:attrNameLst>
                                      </p:cBhvr>
                                      <p:tavLst>
                                        <p:tav tm="0">
                                          <p:val>
                                            <p:fltVal val="0"/>
                                          </p:val>
                                        </p:tav>
                                        <p:tav tm="100000">
                                          <p:val>
                                            <p:strVal val="#ppt_h"/>
                                          </p:val>
                                        </p:tav>
                                      </p:tavLst>
                                    </p:anim>
                                    <p:animEffect transition="in" filter="fade">
                                      <p:cBhvr>
                                        <p:cTn id="83" dur="500"/>
                                        <p:tgtEl>
                                          <p:spTgt spid="24"/>
                                        </p:tgtEl>
                                      </p:cBhvr>
                                    </p:animEffect>
                                  </p:childTnLst>
                                </p:cTn>
                              </p:par>
                              <p:par>
                                <p:cTn id="84" presetID="53" presetClass="entr" presetSubtype="16" fill="hold" grpId="0" nodeType="withEffect">
                                  <p:stCondLst>
                                    <p:cond delay="0"/>
                                  </p:stCondLst>
                                  <p:childTnLst>
                                    <p:set>
                                      <p:cBhvr>
                                        <p:cTn id="85" dur="1" fill="hold">
                                          <p:stCondLst>
                                            <p:cond delay="0"/>
                                          </p:stCondLst>
                                        </p:cTn>
                                        <p:tgtEl>
                                          <p:spTgt spid="56"/>
                                        </p:tgtEl>
                                        <p:attrNameLst>
                                          <p:attrName>style.visibility</p:attrName>
                                        </p:attrNameLst>
                                      </p:cBhvr>
                                      <p:to>
                                        <p:strVal val="visible"/>
                                      </p:to>
                                    </p:set>
                                    <p:anim calcmode="lin" valueType="num">
                                      <p:cBhvr>
                                        <p:cTn id="86" dur="500" fill="hold"/>
                                        <p:tgtEl>
                                          <p:spTgt spid="56"/>
                                        </p:tgtEl>
                                        <p:attrNameLst>
                                          <p:attrName>ppt_w</p:attrName>
                                        </p:attrNameLst>
                                      </p:cBhvr>
                                      <p:tavLst>
                                        <p:tav tm="0">
                                          <p:val>
                                            <p:fltVal val="0"/>
                                          </p:val>
                                        </p:tav>
                                        <p:tav tm="100000">
                                          <p:val>
                                            <p:strVal val="#ppt_w"/>
                                          </p:val>
                                        </p:tav>
                                      </p:tavLst>
                                    </p:anim>
                                    <p:anim calcmode="lin" valueType="num">
                                      <p:cBhvr>
                                        <p:cTn id="87" dur="500" fill="hold"/>
                                        <p:tgtEl>
                                          <p:spTgt spid="56"/>
                                        </p:tgtEl>
                                        <p:attrNameLst>
                                          <p:attrName>ppt_h</p:attrName>
                                        </p:attrNameLst>
                                      </p:cBhvr>
                                      <p:tavLst>
                                        <p:tav tm="0">
                                          <p:val>
                                            <p:fltVal val="0"/>
                                          </p:val>
                                        </p:tav>
                                        <p:tav tm="100000">
                                          <p:val>
                                            <p:strVal val="#ppt_h"/>
                                          </p:val>
                                        </p:tav>
                                      </p:tavLst>
                                    </p:anim>
                                    <p:animEffect transition="in" filter="fade">
                                      <p:cBhvr>
                                        <p:cTn id="88" dur="500"/>
                                        <p:tgtEl>
                                          <p:spTgt spid="56"/>
                                        </p:tgtEl>
                                      </p:cBhvr>
                                    </p:animEffect>
                                  </p:childTnLst>
                                </p:cTn>
                              </p:par>
                              <p:par>
                                <p:cTn id="89" presetID="2" presetClass="entr" presetSubtype="2" decel="100000" fill="hold" grpId="0" nodeType="withEffect">
                                  <p:stCondLst>
                                    <p:cond delay="0"/>
                                  </p:stCondLst>
                                  <p:childTnLst>
                                    <p:set>
                                      <p:cBhvr>
                                        <p:cTn id="90" dur="1" fill="hold">
                                          <p:stCondLst>
                                            <p:cond delay="0"/>
                                          </p:stCondLst>
                                        </p:cTn>
                                        <p:tgtEl>
                                          <p:spTgt spid="58"/>
                                        </p:tgtEl>
                                        <p:attrNameLst>
                                          <p:attrName>style.visibility</p:attrName>
                                        </p:attrNameLst>
                                      </p:cBhvr>
                                      <p:to>
                                        <p:strVal val="visible"/>
                                      </p:to>
                                    </p:set>
                                    <p:anim calcmode="lin" valueType="num">
                                      <p:cBhvr additive="base">
                                        <p:cTn id="91" dur="1000" fill="hold"/>
                                        <p:tgtEl>
                                          <p:spTgt spid="58"/>
                                        </p:tgtEl>
                                        <p:attrNameLst>
                                          <p:attrName>ppt_x</p:attrName>
                                        </p:attrNameLst>
                                      </p:cBhvr>
                                      <p:tavLst>
                                        <p:tav tm="0">
                                          <p:val>
                                            <p:strVal val="1+#ppt_w/2"/>
                                          </p:val>
                                        </p:tav>
                                        <p:tav tm="100000">
                                          <p:val>
                                            <p:strVal val="#ppt_x"/>
                                          </p:val>
                                        </p:tav>
                                      </p:tavLst>
                                    </p:anim>
                                    <p:anim calcmode="lin" valueType="num">
                                      <p:cBhvr additive="base">
                                        <p:cTn id="92" dur="1000" fill="hold"/>
                                        <p:tgtEl>
                                          <p:spTgt spid="58"/>
                                        </p:tgtEl>
                                        <p:attrNameLst>
                                          <p:attrName>ppt_y</p:attrName>
                                        </p:attrNameLst>
                                      </p:cBhvr>
                                      <p:tavLst>
                                        <p:tav tm="0">
                                          <p:val>
                                            <p:strVal val="#ppt_y"/>
                                          </p:val>
                                        </p:tav>
                                        <p:tav tm="100000">
                                          <p:val>
                                            <p:strVal val="#ppt_y"/>
                                          </p:val>
                                        </p:tav>
                                      </p:tavLst>
                                    </p:anim>
                                  </p:childTnLst>
                                </p:cTn>
                              </p:par>
                              <p:par>
                                <p:cTn id="93" presetID="2" presetClass="entr" presetSubtype="2" decel="100000" fill="hold" grpId="0" nodeType="withEffect">
                                  <p:stCondLst>
                                    <p:cond delay="0"/>
                                  </p:stCondLst>
                                  <p:childTnLst>
                                    <p:set>
                                      <p:cBhvr>
                                        <p:cTn id="94" dur="1" fill="hold">
                                          <p:stCondLst>
                                            <p:cond delay="0"/>
                                          </p:stCondLst>
                                        </p:cTn>
                                        <p:tgtEl>
                                          <p:spTgt spid="62"/>
                                        </p:tgtEl>
                                        <p:attrNameLst>
                                          <p:attrName>style.visibility</p:attrName>
                                        </p:attrNameLst>
                                      </p:cBhvr>
                                      <p:to>
                                        <p:strVal val="visible"/>
                                      </p:to>
                                    </p:set>
                                    <p:anim calcmode="lin" valueType="num">
                                      <p:cBhvr additive="base">
                                        <p:cTn id="95" dur="1000" fill="hold"/>
                                        <p:tgtEl>
                                          <p:spTgt spid="62"/>
                                        </p:tgtEl>
                                        <p:attrNameLst>
                                          <p:attrName>ppt_x</p:attrName>
                                        </p:attrNameLst>
                                      </p:cBhvr>
                                      <p:tavLst>
                                        <p:tav tm="0">
                                          <p:val>
                                            <p:strVal val="1+#ppt_w/2"/>
                                          </p:val>
                                        </p:tav>
                                        <p:tav tm="100000">
                                          <p:val>
                                            <p:strVal val="#ppt_x"/>
                                          </p:val>
                                        </p:tav>
                                      </p:tavLst>
                                    </p:anim>
                                    <p:anim calcmode="lin" valueType="num">
                                      <p:cBhvr additive="base">
                                        <p:cTn id="96" dur="1000" fill="hold"/>
                                        <p:tgtEl>
                                          <p:spTgt spid="62"/>
                                        </p:tgtEl>
                                        <p:attrNameLst>
                                          <p:attrName>ppt_y</p:attrName>
                                        </p:attrNameLst>
                                      </p:cBhvr>
                                      <p:tavLst>
                                        <p:tav tm="0">
                                          <p:val>
                                            <p:strVal val="#ppt_y"/>
                                          </p:val>
                                        </p:tav>
                                        <p:tav tm="100000">
                                          <p:val>
                                            <p:strVal val="#ppt_y"/>
                                          </p:val>
                                        </p:tav>
                                      </p:tavLst>
                                    </p:anim>
                                  </p:childTnLst>
                                </p:cTn>
                              </p:par>
                              <p:par>
                                <p:cTn id="97" presetID="2" presetClass="entr" presetSubtype="2" decel="100000" fill="hold" grpId="0" nodeType="withEffect">
                                  <p:stCondLst>
                                    <p:cond delay="0"/>
                                  </p:stCondLst>
                                  <p:childTnLst>
                                    <p:set>
                                      <p:cBhvr>
                                        <p:cTn id="98" dur="1" fill="hold">
                                          <p:stCondLst>
                                            <p:cond delay="0"/>
                                          </p:stCondLst>
                                        </p:cTn>
                                        <p:tgtEl>
                                          <p:spTgt spid="64"/>
                                        </p:tgtEl>
                                        <p:attrNameLst>
                                          <p:attrName>style.visibility</p:attrName>
                                        </p:attrNameLst>
                                      </p:cBhvr>
                                      <p:to>
                                        <p:strVal val="visible"/>
                                      </p:to>
                                    </p:set>
                                    <p:anim calcmode="lin" valueType="num">
                                      <p:cBhvr additive="base">
                                        <p:cTn id="99" dur="1000" fill="hold"/>
                                        <p:tgtEl>
                                          <p:spTgt spid="64"/>
                                        </p:tgtEl>
                                        <p:attrNameLst>
                                          <p:attrName>ppt_x</p:attrName>
                                        </p:attrNameLst>
                                      </p:cBhvr>
                                      <p:tavLst>
                                        <p:tav tm="0">
                                          <p:val>
                                            <p:strVal val="1+#ppt_w/2"/>
                                          </p:val>
                                        </p:tav>
                                        <p:tav tm="100000">
                                          <p:val>
                                            <p:strVal val="#ppt_x"/>
                                          </p:val>
                                        </p:tav>
                                      </p:tavLst>
                                    </p:anim>
                                    <p:anim calcmode="lin" valueType="num">
                                      <p:cBhvr additive="base">
                                        <p:cTn id="100" dur="1000" fill="hold"/>
                                        <p:tgtEl>
                                          <p:spTgt spid="64"/>
                                        </p:tgtEl>
                                        <p:attrNameLst>
                                          <p:attrName>ppt_y</p:attrName>
                                        </p:attrNameLst>
                                      </p:cBhvr>
                                      <p:tavLst>
                                        <p:tav tm="0">
                                          <p:val>
                                            <p:strVal val="#ppt_y"/>
                                          </p:val>
                                        </p:tav>
                                        <p:tav tm="100000">
                                          <p:val>
                                            <p:strVal val="#ppt_y"/>
                                          </p:val>
                                        </p:tav>
                                      </p:tavLst>
                                    </p:anim>
                                  </p:childTnLst>
                                </p:cTn>
                              </p:par>
                              <p:par>
                                <p:cTn id="101" presetID="2" presetClass="entr" presetSubtype="2" decel="100000" fill="hold" grpId="0" nodeType="withEffect">
                                  <p:stCondLst>
                                    <p:cond delay="0"/>
                                  </p:stCondLst>
                                  <p:childTnLst>
                                    <p:set>
                                      <p:cBhvr>
                                        <p:cTn id="102" dur="1" fill="hold">
                                          <p:stCondLst>
                                            <p:cond delay="0"/>
                                          </p:stCondLst>
                                        </p:cTn>
                                        <p:tgtEl>
                                          <p:spTgt spid="66"/>
                                        </p:tgtEl>
                                        <p:attrNameLst>
                                          <p:attrName>style.visibility</p:attrName>
                                        </p:attrNameLst>
                                      </p:cBhvr>
                                      <p:to>
                                        <p:strVal val="visible"/>
                                      </p:to>
                                    </p:set>
                                    <p:anim calcmode="lin" valueType="num">
                                      <p:cBhvr additive="base">
                                        <p:cTn id="103" dur="1000" fill="hold"/>
                                        <p:tgtEl>
                                          <p:spTgt spid="66"/>
                                        </p:tgtEl>
                                        <p:attrNameLst>
                                          <p:attrName>ppt_x</p:attrName>
                                        </p:attrNameLst>
                                      </p:cBhvr>
                                      <p:tavLst>
                                        <p:tav tm="0">
                                          <p:val>
                                            <p:strVal val="1+#ppt_w/2"/>
                                          </p:val>
                                        </p:tav>
                                        <p:tav tm="100000">
                                          <p:val>
                                            <p:strVal val="#ppt_x"/>
                                          </p:val>
                                        </p:tav>
                                      </p:tavLst>
                                    </p:anim>
                                    <p:anim calcmode="lin" valueType="num">
                                      <p:cBhvr additive="base">
                                        <p:cTn id="104" dur="10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5" grpId="0" animBg="1"/>
      <p:bldP spid="11" grpId="0" animBg="1"/>
      <p:bldP spid="14" grpId="0" animBg="1"/>
      <p:bldP spid="17" grpId="0" animBg="1"/>
      <p:bldP spid="20" grpId="0" animBg="1"/>
      <p:bldP spid="24" grpId="0" animBg="1"/>
      <p:bldP spid="27" grpId="0" animBg="1"/>
      <p:bldP spid="30" grpId="0" animBg="1"/>
      <p:bldP spid="33" grpId="0" animBg="1"/>
      <p:bldP spid="53" grpId="0" animBg="1"/>
      <p:bldP spid="54" grpId="0" animBg="1"/>
      <p:bldP spid="55" grpId="0" animBg="1"/>
      <p:bldP spid="56" grpId="0" animBg="1"/>
      <p:bldP spid="58" grpId="0"/>
      <p:bldP spid="62" grpId="0"/>
      <p:bldP spid="64" grpId="0"/>
      <p:bldP spid="6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415772" cy="461665"/>
          </a:xfrm>
          <a:prstGeom prst="rect">
            <a:avLst/>
          </a:prstGeom>
          <a:noFill/>
        </p:spPr>
        <p:txBody>
          <a:bodyPr wrap="none" rtlCol="0">
            <a:spAutoFit/>
          </a:bodyPr>
          <a:lstStyle/>
          <a:p>
            <a:r>
              <a:rPr lang="zh-CN" altLang="en-US" sz="2400" dirty="0" smtClean="0">
                <a:solidFill>
                  <a:srgbClr val="002060"/>
                </a:solidFill>
                <a:latin typeface="微软雅黑" pitchFamily="34" charset="-122"/>
                <a:ea typeface="微软雅黑" pitchFamily="34" charset="-122"/>
              </a:rPr>
              <a:t>项目功能</a:t>
            </a:r>
            <a:endParaRPr lang="zh-CN" altLang="en-US" sz="2400" dirty="0">
              <a:solidFill>
                <a:srgbClr val="002060"/>
              </a:solidFill>
              <a:latin typeface="微软雅黑" pitchFamily="34" charset="-122"/>
              <a:ea typeface="微软雅黑"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cxnSp>
        <p:nvCxnSpPr>
          <p:cNvPr id="6" name="Straight Connector 47"/>
          <p:cNvCxnSpPr/>
          <p:nvPr/>
        </p:nvCxnSpPr>
        <p:spPr>
          <a:xfrm>
            <a:off x="1192871" y="2612758"/>
            <a:ext cx="9806258" cy="1879"/>
          </a:xfrm>
          <a:prstGeom prst="line">
            <a:avLst/>
          </a:prstGeom>
          <a:ln>
            <a:solidFill>
              <a:schemeClr val="tx1">
                <a:lumMod val="50000"/>
                <a:lumOff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Oval 49"/>
          <p:cNvSpPr/>
          <p:nvPr/>
        </p:nvSpPr>
        <p:spPr>
          <a:xfrm>
            <a:off x="4429997" y="1955455"/>
            <a:ext cx="1200306" cy="1200306"/>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solidFill>
                <a:srgbClr val="2F416F"/>
              </a:solidFill>
            </a:endParaRPr>
          </a:p>
        </p:txBody>
      </p:sp>
      <p:sp>
        <p:nvSpPr>
          <p:cNvPr id="9" name="Oval 48"/>
          <p:cNvSpPr/>
          <p:nvPr/>
        </p:nvSpPr>
        <p:spPr>
          <a:xfrm>
            <a:off x="1792704" y="2012605"/>
            <a:ext cx="1200306" cy="1200306"/>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solidFill>
                <a:srgbClr val="2F416F"/>
              </a:solidFill>
            </a:endParaRPr>
          </a:p>
        </p:txBody>
      </p:sp>
      <p:sp>
        <p:nvSpPr>
          <p:cNvPr id="10" name="Oval 50"/>
          <p:cNvSpPr/>
          <p:nvPr/>
        </p:nvSpPr>
        <p:spPr>
          <a:xfrm>
            <a:off x="6976222" y="1691741"/>
            <a:ext cx="2242084" cy="2242084"/>
          </a:xfrm>
          <a:prstGeom prst="ellipse">
            <a:avLst/>
          </a:prstGeom>
          <a:gradFill flip="none" rotWithShape="1">
            <a:gsLst>
              <a:gs pos="0">
                <a:srgbClr val="2F416F"/>
              </a:gs>
              <a:gs pos="100000">
                <a:srgbClr val="000B3F"/>
              </a:gs>
            </a:gsLst>
            <a:lin ang="13500000" scaled="1"/>
            <a:tileRect/>
          </a:gradFill>
          <a:ln w="25400">
            <a:solidFill>
              <a:srgbClr val="002060"/>
            </a:solidFill>
          </a:ln>
          <a:effectLst>
            <a:outerShdw blurRad="558800" dist="7112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solidFill>
                <a:schemeClr val="bg1"/>
              </a:solidFill>
            </a:endParaRPr>
          </a:p>
        </p:txBody>
      </p:sp>
      <p:sp>
        <p:nvSpPr>
          <p:cNvPr id="14" name="Freeform 73"/>
          <p:cNvSpPr>
            <a:spLocks noEditPoints="1"/>
          </p:cNvSpPr>
          <p:nvPr/>
        </p:nvSpPr>
        <p:spPr bwMode="auto">
          <a:xfrm>
            <a:off x="4723419" y="2433337"/>
            <a:ext cx="499163" cy="377893"/>
          </a:xfrm>
          <a:custGeom>
            <a:avLst/>
            <a:gdLst>
              <a:gd name="T0" fmla="*/ 77 w 270"/>
              <a:gd name="T1" fmla="*/ 188 h 204"/>
              <a:gd name="T2" fmla="*/ 250 w 270"/>
              <a:gd name="T3" fmla="*/ 200 h 204"/>
              <a:gd name="T4" fmla="*/ 240 w 270"/>
              <a:gd name="T5" fmla="*/ 191 h 204"/>
              <a:gd name="T6" fmla="*/ 241 w 270"/>
              <a:gd name="T7" fmla="*/ 146 h 204"/>
              <a:gd name="T8" fmla="*/ 250 w 270"/>
              <a:gd name="T9" fmla="*/ 136 h 204"/>
              <a:gd name="T10" fmla="*/ 77 w 270"/>
              <a:gd name="T11" fmla="*/ 148 h 204"/>
              <a:gd name="T12" fmla="*/ 227 w 270"/>
              <a:gd name="T13" fmla="*/ 166 h 204"/>
              <a:gd name="T14" fmla="*/ 103 w 270"/>
              <a:gd name="T15" fmla="*/ 170 h 204"/>
              <a:gd name="T16" fmla="*/ 227 w 270"/>
              <a:gd name="T17" fmla="*/ 179 h 204"/>
              <a:gd name="T18" fmla="*/ 103 w 270"/>
              <a:gd name="T19" fmla="*/ 183 h 204"/>
              <a:gd name="T20" fmla="*/ 229 w 270"/>
              <a:gd name="T21" fmla="*/ 191 h 204"/>
              <a:gd name="T22" fmla="*/ 87 w 270"/>
              <a:gd name="T23" fmla="*/ 188 h 204"/>
              <a:gd name="T24" fmla="*/ 89 w 270"/>
              <a:gd name="T25" fmla="*/ 146 h 204"/>
              <a:gd name="T26" fmla="*/ 228 w 270"/>
              <a:gd name="T27" fmla="*/ 153 h 204"/>
              <a:gd name="T28" fmla="*/ 103 w 270"/>
              <a:gd name="T29" fmla="*/ 157 h 204"/>
              <a:gd name="T30" fmla="*/ 86 w 270"/>
              <a:gd name="T31" fmla="*/ 128 h 204"/>
              <a:gd name="T32" fmla="*/ 247 w 270"/>
              <a:gd name="T33" fmla="*/ 118 h 204"/>
              <a:gd name="T34" fmla="*/ 233 w 270"/>
              <a:gd name="T35" fmla="*/ 98 h 204"/>
              <a:gd name="T36" fmla="*/ 247 w 270"/>
              <a:gd name="T37" fmla="*/ 74 h 204"/>
              <a:gd name="T38" fmla="*/ 86 w 270"/>
              <a:gd name="T39" fmla="*/ 64 h 204"/>
              <a:gd name="T40" fmla="*/ 74 w 270"/>
              <a:gd name="T41" fmla="*/ 116 h 204"/>
              <a:gd name="T42" fmla="*/ 84 w 270"/>
              <a:gd name="T43" fmla="*/ 76 h 204"/>
              <a:gd name="T44" fmla="*/ 228 w 270"/>
              <a:gd name="T45" fmla="*/ 74 h 204"/>
              <a:gd name="T46" fmla="*/ 100 w 270"/>
              <a:gd name="T47" fmla="*/ 81 h 204"/>
              <a:gd name="T48" fmla="*/ 224 w 270"/>
              <a:gd name="T49" fmla="*/ 85 h 204"/>
              <a:gd name="T50" fmla="*/ 100 w 270"/>
              <a:gd name="T51" fmla="*/ 94 h 204"/>
              <a:gd name="T52" fmla="*/ 223 w 270"/>
              <a:gd name="T53" fmla="*/ 98 h 204"/>
              <a:gd name="T54" fmla="*/ 100 w 270"/>
              <a:gd name="T55" fmla="*/ 107 h 204"/>
              <a:gd name="T56" fmla="*/ 224 w 270"/>
              <a:gd name="T57" fmla="*/ 111 h 204"/>
              <a:gd name="T58" fmla="*/ 86 w 270"/>
              <a:gd name="T59" fmla="*/ 118 h 204"/>
              <a:gd name="T60" fmla="*/ 84 w 270"/>
              <a:gd name="T61" fmla="*/ 76 h 204"/>
              <a:gd name="T62" fmla="*/ 47 w 270"/>
              <a:gd name="T63" fmla="*/ 64 h 204"/>
              <a:gd name="T64" fmla="*/ 27 w 270"/>
              <a:gd name="T65" fmla="*/ 50 h 204"/>
              <a:gd name="T66" fmla="*/ 0 w 270"/>
              <a:gd name="T67" fmla="*/ 187 h 204"/>
              <a:gd name="T68" fmla="*/ 44 w 270"/>
              <a:gd name="T69" fmla="*/ 203 h 204"/>
              <a:gd name="T70" fmla="*/ 74 w 270"/>
              <a:gd name="T71" fmla="*/ 56 h 204"/>
              <a:gd name="T72" fmla="*/ 65 w 270"/>
              <a:gd name="T73" fmla="*/ 64 h 204"/>
              <a:gd name="T74" fmla="*/ 45 w 270"/>
              <a:gd name="T75" fmla="*/ 195 h 204"/>
              <a:gd name="T76" fmla="*/ 9 w 270"/>
              <a:gd name="T77" fmla="*/ 188 h 204"/>
              <a:gd name="T78" fmla="*/ 31 w 270"/>
              <a:gd name="T79" fmla="*/ 69 h 204"/>
              <a:gd name="T80" fmla="*/ 20 w 270"/>
              <a:gd name="T81" fmla="*/ 177 h 204"/>
              <a:gd name="T82" fmla="*/ 42 w 270"/>
              <a:gd name="T83" fmla="*/ 72 h 204"/>
              <a:gd name="T84" fmla="*/ 32 w 270"/>
              <a:gd name="T85" fmla="*/ 180 h 204"/>
              <a:gd name="T86" fmla="*/ 53 w 270"/>
              <a:gd name="T87" fmla="*/ 73 h 204"/>
              <a:gd name="T88" fmla="*/ 43 w 270"/>
              <a:gd name="T89" fmla="*/ 181 h 204"/>
              <a:gd name="T90" fmla="*/ 63 w 270"/>
              <a:gd name="T91" fmla="*/ 73 h 204"/>
              <a:gd name="T92" fmla="*/ 270 w 270"/>
              <a:gd name="T93" fmla="*/ 0 h 204"/>
              <a:gd name="T94" fmla="*/ 126 w 270"/>
              <a:gd name="T95" fmla="*/ 11 h 204"/>
              <a:gd name="T96" fmla="*/ 270 w 270"/>
              <a:gd name="T97" fmla="*/ 0 h 204"/>
              <a:gd name="T98" fmla="*/ 268 w 270"/>
              <a:gd name="T99" fmla="*/ 64 h 204"/>
              <a:gd name="T100" fmla="*/ 253 w 270"/>
              <a:gd name="T101" fmla="*/ 64 h 204"/>
              <a:gd name="T102" fmla="*/ 258 w 270"/>
              <a:gd name="T103" fmla="*/ 15 h 204"/>
              <a:gd name="T104" fmla="*/ 263 w 270"/>
              <a:gd name="T105" fmla="*/ 52 h 204"/>
              <a:gd name="T106" fmla="*/ 252 w 270"/>
              <a:gd name="T107" fmla="*/ 16 h 204"/>
              <a:gd name="T108" fmla="*/ 140 w 270"/>
              <a:gd name="T109" fmla="*/ 59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204">
                <a:moveTo>
                  <a:pt x="77" y="148"/>
                </a:moveTo>
                <a:cubicBezTo>
                  <a:pt x="77" y="188"/>
                  <a:pt x="77" y="188"/>
                  <a:pt x="77" y="188"/>
                </a:cubicBezTo>
                <a:cubicBezTo>
                  <a:pt x="77" y="195"/>
                  <a:pt x="83" y="200"/>
                  <a:pt x="89" y="200"/>
                </a:cubicBezTo>
                <a:cubicBezTo>
                  <a:pt x="250" y="200"/>
                  <a:pt x="250" y="200"/>
                  <a:pt x="250" y="200"/>
                </a:cubicBezTo>
                <a:cubicBezTo>
                  <a:pt x="250" y="191"/>
                  <a:pt x="250" y="191"/>
                  <a:pt x="250" y="191"/>
                </a:cubicBezTo>
                <a:cubicBezTo>
                  <a:pt x="240" y="191"/>
                  <a:pt x="240" y="191"/>
                  <a:pt x="240" y="191"/>
                </a:cubicBezTo>
                <a:cubicBezTo>
                  <a:pt x="238" y="186"/>
                  <a:pt x="236" y="179"/>
                  <a:pt x="236" y="170"/>
                </a:cubicBezTo>
                <a:cubicBezTo>
                  <a:pt x="236" y="159"/>
                  <a:pt x="239" y="151"/>
                  <a:pt x="241" y="146"/>
                </a:cubicBezTo>
                <a:cubicBezTo>
                  <a:pt x="250" y="146"/>
                  <a:pt x="250" y="146"/>
                  <a:pt x="250" y="146"/>
                </a:cubicBezTo>
                <a:cubicBezTo>
                  <a:pt x="250" y="136"/>
                  <a:pt x="250" y="136"/>
                  <a:pt x="250" y="136"/>
                </a:cubicBezTo>
                <a:cubicBezTo>
                  <a:pt x="89" y="136"/>
                  <a:pt x="89" y="136"/>
                  <a:pt x="89" y="136"/>
                </a:cubicBezTo>
                <a:cubicBezTo>
                  <a:pt x="83" y="136"/>
                  <a:pt x="77" y="141"/>
                  <a:pt x="77" y="148"/>
                </a:cubicBezTo>
                <a:close/>
                <a:moveTo>
                  <a:pt x="227" y="157"/>
                </a:moveTo>
                <a:cubicBezTo>
                  <a:pt x="227" y="160"/>
                  <a:pt x="227" y="163"/>
                  <a:pt x="227" y="166"/>
                </a:cubicBezTo>
                <a:cubicBezTo>
                  <a:pt x="103" y="166"/>
                  <a:pt x="103" y="166"/>
                  <a:pt x="103" y="166"/>
                </a:cubicBezTo>
                <a:cubicBezTo>
                  <a:pt x="103" y="170"/>
                  <a:pt x="103" y="170"/>
                  <a:pt x="103" y="170"/>
                </a:cubicBezTo>
                <a:cubicBezTo>
                  <a:pt x="226" y="170"/>
                  <a:pt x="226" y="170"/>
                  <a:pt x="226" y="170"/>
                </a:cubicBezTo>
                <a:cubicBezTo>
                  <a:pt x="226" y="173"/>
                  <a:pt x="227" y="176"/>
                  <a:pt x="227" y="179"/>
                </a:cubicBezTo>
                <a:cubicBezTo>
                  <a:pt x="103" y="179"/>
                  <a:pt x="103" y="179"/>
                  <a:pt x="103" y="179"/>
                </a:cubicBezTo>
                <a:cubicBezTo>
                  <a:pt x="103" y="183"/>
                  <a:pt x="103" y="183"/>
                  <a:pt x="103" y="183"/>
                </a:cubicBezTo>
                <a:cubicBezTo>
                  <a:pt x="227" y="183"/>
                  <a:pt x="227" y="183"/>
                  <a:pt x="227" y="183"/>
                </a:cubicBezTo>
                <a:cubicBezTo>
                  <a:pt x="228" y="186"/>
                  <a:pt x="228" y="188"/>
                  <a:pt x="229" y="191"/>
                </a:cubicBezTo>
                <a:cubicBezTo>
                  <a:pt x="89" y="190"/>
                  <a:pt x="89" y="190"/>
                  <a:pt x="89" y="190"/>
                </a:cubicBezTo>
                <a:cubicBezTo>
                  <a:pt x="88" y="190"/>
                  <a:pt x="87" y="190"/>
                  <a:pt x="87" y="188"/>
                </a:cubicBezTo>
                <a:cubicBezTo>
                  <a:pt x="87" y="148"/>
                  <a:pt x="87" y="148"/>
                  <a:pt x="87" y="148"/>
                </a:cubicBezTo>
                <a:cubicBezTo>
                  <a:pt x="87" y="147"/>
                  <a:pt x="88" y="146"/>
                  <a:pt x="89" y="146"/>
                </a:cubicBezTo>
                <a:cubicBezTo>
                  <a:pt x="231" y="146"/>
                  <a:pt x="231" y="146"/>
                  <a:pt x="231" y="146"/>
                </a:cubicBezTo>
                <a:cubicBezTo>
                  <a:pt x="230" y="148"/>
                  <a:pt x="229" y="150"/>
                  <a:pt x="228" y="153"/>
                </a:cubicBezTo>
                <a:cubicBezTo>
                  <a:pt x="103" y="153"/>
                  <a:pt x="103" y="153"/>
                  <a:pt x="103" y="153"/>
                </a:cubicBezTo>
                <a:cubicBezTo>
                  <a:pt x="103" y="157"/>
                  <a:pt x="103" y="157"/>
                  <a:pt x="103" y="157"/>
                </a:cubicBezTo>
                <a:lnTo>
                  <a:pt x="227" y="157"/>
                </a:lnTo>
                <a:close/>
                <a:moveTo>
                  <a:pt x="86" y="128"/>
                </a:moveTo>
                <a:cubicBezTo>
                  <a:pt x="247" y="128"/>
                  <a:pt x="247" y="128"/>
                  <a:pt x="247" y="128"/>
                </a:cubicBezTo>
                <a:cubicBezTo>
                  <a:pt x="247" y="118"/>
                  <a:pt x="247" y="118"/>
                  <a:pt x="247" y="118"/>
                </a:cubicBezTo>
                <a:cubicBezTo>
                  <a:pt x="237" y="118"/>
                  <a:pt x="237" y="118"/>
                  <a:pt x="237" y="118"/>
                </a:cubicBezTo>
                <a:cubicBezTo>
                  <a:pt x="235" y="113"/>
                  <a:pt x="233" y="107"/>
                  <a:pt x="233" y="98"/>
                </a:cubicBezTo>
                <a:cubicBezTo>
                  <a:pt x="233" y="87"/>
                  <a:pt x="236" y="78"/>
                  <a:pt x="238" y="74"/>
                </a:cubicBezTo>
                <a:cubicBezTo>
                  <a:pt x="247" y="74"/>
                  <a:pt x="247" y="74"/>
                  <a:pt x="247" y="74"/>
                </a:cubicBezTo>
                <a:cubicBezTo>
                  <a:pt x="247" y="64"/>
                  <a:pt x="247" y="64"/>
                  <a:pt x="247" y="64"/>
                </a:cubicBezTo>
                <a:cubicBezTo>
                  <a:pt x="86" y="64"/>
                  <a:pt x="86" y="64"/>
                  <a:pt x="86" y="64"/>
                </a:cubicBezTo>
                <a:cubicBezTo>
                  <a:pt x="80" y="64"/>
                  <a:pt x="74" y="69"/>
                  <a:pt x="74" y="76"/>
                </a:cubicBezTo>
                <a:cubicBezTo>
                  <a:pt x="74" y="116"/>
                  <a:pt x="74" y="116"/>
                  <a:pt x="74" y="116"/>
                </a:cubicBezTo>
                <a:cubicBezTo>
                  <a:pt x="74" y="123"/>
                  <a:pt x="80" y="128"/>
                  <a:pt x="86" y="128"/>
                </a:cubicBezTo>
                <a:close/>
                <a:moveTo>
                  <a:pt x="84" y="76"/>
                </a:moveTo>
                <a:cubicBezTo>
                  <a:pt x="84" y="75"/>
                  <a:pt x="85" y="74"/>
                  <a:pt x="86" y="74"/>
                </a:cubicBezTo>
                <a:cubicBezTo>
                  <a:pt x="228" y="74"/>
                  <a:pt x="228" y="74"/>
                  <a:pt x="228" y="74"/>
                </a:cubicBezTo>
                <a:cubicBezTo>
                  <a:pt x="227" y="76"/>
                  <a:pt x="226" y="78"/>
                  <a:pt x="225" y="81"/>
                </a:cubicBezTo>
                <a:cubicBezTo>
                  <a:pt x="100" y="81"/>
                  <a:pt x="100" y="81"/>
                  <a:pt x="100" y="81"/>
                </a:cubicBezTo>
                <a:cubicBezTo>
                  <a:pt x="100" y="85"/>
                  <a:pt x="100" y="85"/>
                  <a:pt x="100" y="85"/>
                </a:cubicBezTo>
                <a:cubicBezTo>
                  <a:pt x="224" y="85"/>
                  <a:pt x="224" y="85"/>
                  <a:pt x="224" y="85"/>
                </a:cubicBezTo>
                <a:cubicBezTo>
                  <a:pt x="224" y="88"/>
                  <a:pt x="224" y="91"/>
                  <a:pt x="224" y="94"/>
                </a:cubicBezTo>
                <a:cubicBezTo>
                  <a:pt x="100" y="94"/>
                  <a:pt x="100" y="94"/>
                  <a:pt x="100" y="94"/>
                </a:cubicBezTo>
                <a:cubicBezTo>
                  <a:pt x="100" y="98"/>
                  <a:pt x="100" y="98"/>
                  <a:pt x="100" y="98"/>
                </a:cubicBezTo>
                <a:cubicBezTo>
                  <a:pt x="223" y="98"/>
                  <a:pt x="223" y="98"/>
                  <a:pt x="223" y="98"/>
                </a:cubicBezTo>
                <a:cubicBezTo>
                  <a:pt x="223" y="101"/>
                  <a:pt x="224" y="104"/>
                  <a:pt x="224" y="107"/>
                </a:cubicBezTo>
                <a:cubicBezTo>
                  <a:pt x="100" y="107"/>
                  <a:pt x="100" y="107"/>
                  <a:pt x="100" y="107"/>
                </a:cubicBezTo>
                <a:cubicBezTo>
                  <a:pt x="100" y="111"/>
                  <a:pt x="100" y="111"/>
                  <a:pt x="100" y="111"/>
                </a:cubicBezTo>
                <a:cubicBezTo>
                  <a:pt x="224" y="111"/>
                  <a:pt x="224" y="111"/>
                  <a:pt x="224" y="111"/>
                </a:cubicBezTo>
                <a:cubicBezTo>
                  <a:pt x="225" y="114"/>
                  <a:pt x="225" y="116"/>
                  <a:pt x="226" y="118"/>
                </a:cubicBezTo>
                <a:cubicBezTo>
                  <a:pt x="86" y="118"/>
                  <a:pt x="86" y="118"/>
                  <a:pt x="86" y="118"/>
                </a:cubicBezTo>
                <a:cubicBezTo>
                  <a:pt x="85" y="118"/>
                  <a:pt x="84" y="117"/>
                  <a:pt x="84" y="116"/>
                </a:cubicBezTo>
                <a:lnTo>
                  <a:pt x="84" y="76"/>
                </a:lnTo>
                <a:close/>
                <a:moveTo>
                  <a:pt x="65" y="64"/>
                </a:moveTo>
                <a:cubicBezTo>
                  <a:pt x="60" y="65"/>
                  <a:pt x="54" y="65"/>
                  <a:pt x="47" y="64"/>
                </a:cubicBezTo>
                <a:cubicBezTo>
                  <a:pt x="37" y="63"/>
                  <a:pt x="30" y="60"/>
                  <a:pt x="26" y="57"/>
                </a:cubicBezTo>
                <a:cubicBezTo>
                  <a:pt x="27" y="50"/>
                  <a:pt x="27" y="50"/>
                  <a:pt x="27" y="50"/>
                </a:cubicBezTo>
                <a:cubicBezTo>
                  <a:pt x="19" y="49"/>
                  <a:pt x="19" y="49"/>
                  <a:pt x="19" y="49"/>
                </a:cubicBezTo>
                <a:cubicBezTo>
                  <a:pt x="0" y="187"/>
                  <a:pt x="0" y="187"/>
                  <a:pt x="0" y="187"/>
                </a:cubicBezTo>
                <a:cubicBezTo>
                  <a:pt x="0" y="193"/>
                  <a:pt x="4" y="198"/>
                  <a:pt x="9" y="199"/>
                </a:cubicBezTo>
                <a:cubicBezTo>
                  <a:pt x="44" y="203"/>
                  <a:pt x="44" y="203"/>
                  <a:pt x="44" y="203"/>
                </a:cubicBezTo>
                <a:cubicBezTo>
                  <a:pt x="50" y="204"/>
                  <a:pt x="55" y="200"/>
                  <a:pt x="56" y="194"/>
                </a:cubicBezTo>
                <a:cubicBezTo>
                  <a:pt x="74" y="56"/>
                  <a:pt x="74" y="56"/>
                  <a:pt x="74" y="56"/>
                </a:cubicBezTo>
                <a:cubicBezTo>
                  <a:pt x="66" y="55"/>
                  <a:pt x="66" y="55"/>
                  <a:pt x="66" y="55"/>
                </a:cubicBezTo>
                <a:lnTo>
                  <a:pt x="65" y="64"/>
                </a:lnTo>
                <a:close/>
                <a:moveTo>
                  <a:pt x="47" y="193"/>
                </a:moveTo>
                <a:cubicBezTo>
                  <a:pt x="47" y="194"/>
                  <a:pt x="46" y="195"/>
                  <a:pt x="45" y="195"/>
                </a:cubicBezTo>
                <a:cubicBezTo>
                  <a:pt x="10" y="190"/>
                  <a:pt x="10" y="190"/>
                  <a:pt x="10" y="190"/>
                </a:cubicBezTo>
                <a:cubicBezTo>
                  <a:pt x="9" y="190"/>
                  <a:pt x="9" y="189"/>
                  <a:pt x="9" y="188"/>
                </a:cubicBezTo>
                <a:cubicBezTo>
                  <a:pt x="25" y="66"/>
                  <a:pt x="25" y="66"/>
                  <a:pt x="25" y="66"/>
                </a:cubicBezTo>
                <a:cubicBezTo>
                  <a:pt x="27" y="67"/>
                  <a:pt x="29" y="68"/>
                  <a:pt x="31" y="69"/>
                </a:cubicBezTo>
                <a:cubicBezTo>
                  <a:pt x="17" y="177"/>
                  <a:pt x="17" y="177"/>
                  <a:pt x="17" y="177"/>
                </a:cubicBezTo>
                <a:cubicBezTo>
                  <a:pt x="20" y="177"/>
                  <a:pt x="20" y="177"/>
                  <a:pt x="20" y="177"/>
                </a:cubicBezTo>
                <a:cubicBezTo>
                  <a:pt x="35" y="70"/>
                  <a:pt x="35" y="70"/>
                  <a:pt x="35" y="70"/>
                </a:cubicBezTo>
                <a:cubicBezTo>
                  <a:pt x="37" y="71"/>
                  <a:pt x="39" y="72"/>
                  <a:pt x="42" y="72"/>
                </a:cubicBezTo>
                <a:cubicBezTo>
                  <a:pt x="28" y="179"/>
                  <a:pt x="28" y="179"/>
                  <a:pt x="28" y="179"/>
                </a:cubicBezTo>
                <a:cubicBezTo>
                  <a:pt x="32" y="180"/>
                  <a:pt x="32" y="180"/>
                  <a:pt x="32" y="180"/>
                </a:cubicBezTo>
                <a:cubicBezTo>
                  <a:pt x="46" y="73"/>
                  <a:pt x="46" y="73"/>
                  <a:pt x="46" y="73"/>
                </a:cubicBezTo>
                <a:cubicBezTo>
                  <a:pt x="48" y="73"/>
                  <a:pt x="51" y="73"/>
                  <a:pt x="53" y="73"/>
                </a:cubicBezTo>
                <a:cubicBezTo>
                  <a:pt x="39" y="180"/>
                  <a:pt x="39" y="180"/>
                  <a:pt x="39" y="180"/>
                </a:cubicBezTo>
                <a:cubicBezTo>
                  <a:pt x="43" y="181"/>
                  <a:pt x="43" y="181"/>
                  <a:pt x="43" y="181"/>
                </a:cubicBezTo>
                <a:cubicBezTo>
                  <a:pt x="57" y="73"/>
                  <a:pt x="57" y="73"/>
                  <a:pt x="57" y="73"/>
                </a:cubicBezTo>
                <a:cubicBezTo>
                  <a:pt x="59" y="73"/>
                  <a:pt x="61" y="73"/>
                  <a:pt x="63" y="73"/>
                </a:cubicBezTo>
                <a:lnTo>
                  <a:pt x="47" y="193"/>
                </a:lnTo>
                <a:close/>
                <a:moveTo>
                  <a:pt x="270" y="0"/>
                </a:moveTo>
                <a:cubicBezTo>
                  <a:pt x="270" y="11"/>
                  <a:pt x="270" y="11"/>
                  <a:pt x="270" y="11"/>
                </a:cubicBezTo>
                <a:cubicBezTo>
                  <a:pt x="126" y="11"/>
                  <a:pt x="126" y="11"/>
                  <a:pt x="126" y="11"/>
                </a:cubicBezTo>
                <a:cubicBezTo>
                  <a:pt x="126" y="0"/>
                  <a:pt x="126" y="0"/>
                  <a:pt x="126" y="0"/>
                </a:cubicBezTo>
                <a:lnTo>
                  <a:pt x="270" y="0"/>
                </a:lnTo>
                <a:close/>
                <a:moveTo>
                  <a:pt x="263" y="52"/>
                </a:moveTo>
                <a:cubicBezTo>
                  <a:pt x="266" y="55"/>
                  <a:pt x="268" y="61"/>
                  <a:pt x="268" y="64"/>
                </a:cubicBezTo>
                <a:cubicBezTo>
                  <a:pt x="268" y="69"/>
                  <a:pt x="265" y="72"/>
                  <a:pt x="261" y="72"/>
                </a:cubicBezTo>
                <a:cubicBezTo>
                  <a:pt x="256" y="72"/>
                  <a:pt x="253" y="69"/>
                  <a:pt x="253" y="64"/>
                </a:cubicBezTo>
                <a:cubicBezTo>
                  <a:pt x="253" y="61"/>
                  <a:pt x="255" y="55"/>
                  <a:pt x="258" y="52"/>
                </a:cubicBezTo>
                <a:cubicBezTo>
                  <a:pt x="258" y="15"/>
                  <a:pt x="258" y="15"/>
                  <a:pt x="258" y="15"/>
                </a:cubicBezTo>
                <a:cubicBezTo>
                  <a:pt x="263" y="15"/>
                  <a:pt x="263" y="15"/>
                  <a:pt x="263" y="15"/>
                </a:cubicBezTo>
                <a:lnTo>
                  <a:pt x="263" y="52"/>
                </a:lnTo>
                <a:close/>
                <a:moveTo>
                  <a:pt x="140" y="16"/>
                </a:moveTo>
                <a:cubicBezTo>
                  <a:pt x="252" y="16"/>
                  <a:pt x="252" y="16"/>
                  <a:pt x="252" y="16"/>
                </a:cubicBezTo>
                <a:cubicBezTo>
                  <a:pt x="252" y="59"/>
                  <a:pt x="252" y="59"/>
                  <a:pt x="252" y="59"/>
                </a:cubicBezTo>
                <a:cubicBezTo>
                  <a:pt x="140" y="59"/>
                  <a:pt x="140" y="59"/>
                  <a:pt x="140" y="59"/>
                </a:cubicBezTo>
                <a:lnTo>
                  <a:pt x="140" y="16"/>
                </a:lnTo>
                <a:close/>
              </a:path>
            </a:pathLst>
          </a:custGeom>
          <a:solidFill>
            <a:srgbClr val="2F416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76"/>
          <p:cNvSpPr>
            <a:spLocks noEditPoints="1"/>
          </p:cNvSpPr>
          <p:nvPr/>
        </p:nvSpPr>
        <p:spPr bwMode="auto">
          <a:xfrm>
            <a:off x="2207040" y="2391734"/>
            <a:ext cx="371634" cy="442049"/>
          </a:xfrm>
          <a:custGeom>
            <a:avLst/>
            <a:gdLst>
              <a:gd name="T0" fmla="*/ 0 w 201"/>
              <a:gd name="T1" fmla="*/ 114 h 239"/>
              <a:gd name="T2" fmla="*/ 96 w 201"/>
              <a:gd name="T3" fmla="*/ 114 h 239"/>
              <a:gd name="T4" fmla="*/ 96 w 201"/>
              <a:gd name="T5" fmla="*/ 239 h 239"/>
              <a:gd name="T6" fmla="*/ 84 w 201"/>
              <a:gd name="T7" fmla="*/ 239 h 239"/>
              <a:gd name="T8" fmla="*/ 84 w 201"/>
              <a:gd name="T9" fmla="*/ 137 h 239"/>
              <a:gd name="T10" fmla="*/ 76 w 201"/>
              <a:gd name="T11" fmla="*/ 124 h 239"/>
              <a:gd name="T12" fmla="*/ 76 w 201"/>
              <a:gd name="T13" fmla="*/ 124 h 239"/>
              <a:gd name="T14" fmla="*/ 68 w 201"/>
              <a:gd name="T15" fmla="*/ 137 h 239"/>
              <a:gd name="T16" fmla="*/ 68 w 201"/>
              <a:gd name="T17" fmla="*/ 239 h 239"/>
              <a:gd name="T18" fmla="*/ 56 w 201"/>
              <a:gd name="T19" fmla="*/ 239 h 239"/>
              <a:gd name="T20" fmla="*/ 56 w 201"/>
              <a:gd name="T21" fmla="*/ 137 h 239"/>
              <a:gd name="T22" fmla="*/ 49 w 201"/>
              <a:gd name="T23" fmla="*/ 124 h 239"/>
              <a:gd name="T24" fmla="*/ 48 w 201"/>
              <a:gd name="T25" fmla="*/ 124 h 239"/>
              <a:gd name="T26" fmla="*/ 40 w 201"/>
              <a:gd name="T27" fmla="*/ 137 h 239"/>
              <a:gd name="T28" fmla="*/ 40 w 201"/>
              <a:gd name="T29" fmla="*/ 239 h 239"/>
              <a:gd name="T30" fmla="*/ 29 w 201"/>
              <a:gd name="T31" fmla="*/ 239 h 239"/>
              <a:gd name="T32" fmla="*/ 29 w 201"/>
              <a:gd name="T33" fmla="*/ 137 h 239"/>
              <a:gd name="T34" fmla="*/ 22 w 201"/>
              <a:gd name="T35" fmla="*/ 124 h 239"/>
              <a:gd name="T36" fmla="*/ 21 w 201"/>
              <a:gd name="T37" fmla="*/ 124 h 239"/>
              <a:gd name="T38" fmla="*/ 13 w 201"/>
              <a:gd name="T39" fmla="*/ 137 h 239"/>
              <a:gd name="T40" fmla="*/ 13 w 201"/>
              <a:gd name="T41" fmla="*/ 239 h 239"/>
              <a:gd name="T42" fmla="*/ 0 w 201"/>
              <a:gd name="T43" fmla="*/ 239 h 239"/>
              <a:gd name="T44" fmla="*/ 0 w 201"/>
              <a:gd name="T45" fmla="*/ 114 h 239"/>
              <a:gd name="T46" fmla="*/ 67 w 201"/>
              <a:gd name="T47" fmla="*/ 39 h 239"/>
              <a:gd name="T48" fmla="*/ 49 w 201"/>
              <a:gd name="T49" fmla="*/ 0 h 239"/>
              <a:gd name="T50" fmla="*/ 31 w 201"/>
              <a:gd name="T51" fmla="*/ 39 h 239"/>
              <a:gd name="T52" fmla="*/ 48 w 201"/>
              <a:gd name="T53" fmla="*/ 41 h 239"/>
              <a:gd name="T54" fmla="*/ 67 w 201"/>
              <a:gd name="T55" fmla="*/ 39 h 239"/>
              <a:gd name="T56" fmla="*/ 72 w 201"/>
              <a:gd name="T57" fmla="*/ 49 h 239"/>
              <a:gd name="T58" fmla="*/ 48 w 201"/>
              <a:gd name="T59" fmla="*/ 53 h 239"/>
              <a:gd name="T60" fmla="*/ 26 w 201"/>
              <a:gd name="T61" fmla="*/ 50 h 239"/>
              <a:gd name="T62" fmla="*/ 0 w 201"/>
              <a:gd name="T63" fmla="*/ 103 h 239"/>
              <a:gd name="T64" fmla="*/ 96 w 201"/>
              <a:gd name="T65" fmla="*/ 103 h 239"/>
              <a:gd name="T66" fmla="*/ 72 w 201"/>
              <a:gd name="T67" fmla="*/ 49 h 239"/>
              <a:gd name="T68" fmla="*/ 201 w 201"/>
              <a:gd name="T69" fmla="*/ 122 h 239"/>
              <a:gd name="T70" fmla="*/ 201 w 201"/>
              <a:gd name="T71" fmla="*/ 239 h 239"/>
              <a:gd name="T72" fmla="*/ 110 w 201"/>
              <a:gd name="T73" fmla="*/ 239 h 239"/>
              <a:gd name="T74" fmla="*/ 110 w 201"/>
              <a:gd name="T75" fmla="*/ 122 h 239"/>
              <a:gd name="T76" fmla="*/ 116 w 201"/>
              <a:gd name="T77" fmla="*/ 122 h 239"/>
              <a:gd name="T78" fmla="*/ 116 w 201"/>
              <a:gd name="T79" fmla="*/ 92 h 239"/>
              <a:gd name="T80" fmla="*/ 127 w 201"/>
              <a:gd name="T81" fmla="*/ 81 h 239"/>
              <a:gd name="T82" fmla="*/ 184 w 201"/>
              <a:gd name="T83" fmla="*/ 81 h 239"/>
              <a:gd name="T84" fmla="*/ 195 w 201"/>
              <a:gd name="T85" fmla="*/ 92 h 239"/>
              <a:gd name="T86" fmla="*/ 195 w 201"/>
              <a:gd name="T87" fmla="*/ 122 h 239"/>
              <a:gd name="T88" fmla="*/ 201 w 201"/>
              <a:gd name="T89" fmla="*/ 122 h 239"/>
              <a:gd name="T90" fmla="*/ 186 w 201"/>
              <a:gd name="T91" fmla="*/ 92 h 239"/>
              <a:gd name="T92" fmla="*/ 184 w 201"/>
              <a:gd name="T93" fmla="*/ 91 h 239"/>
              <a:gd name="T94" fmla="*/ 127 w 201"/>
              <a:gd name="T95" fmla="*/ 91 h 239"/>
              <a:gd name="T96" fmla="*/ 125 w 201"/>
              <a:gd name="T97" fmla="*/ 92 h 239"/>
              <a:gd name="T98" fmla="*/ 125 w 201"/>
              <a:gd name="T99" fmla="*/ 122 h 239"/>
              <a:gd name="T100" fmla="*/ 186 w 201"/>
              <a:gd name="T101" fmla="*/ 122 h 239"/>
              <a:gd name="T102" fmla="*/ 186 w 201"/>
              <a:gd name="T103" fmla="*/ 92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1" h="239">
                <a:moveTo>
                  <a:pt x="0" y="114"/>
                </a:moveTo>
                <a:cubicBezTo>
                  <a:pt x="96" y="114"/>
                  <a:pt x="96" y="114"/>
                  <a:pt x="96" y="114"/>
                </a:cubicBezTo>
                <a:cubicBezTo>
                  <a:pt x="96" y="239"/>
                  <a:pt x="96" y="239"/>
                  <a:pt x="96" y="239"/>
                </a:cubicBezTo>
                <a:cubicBezTo>
                  <a:pt x="84" y="239"/>
                  <a:pt x="84" y="239"/>
                  <a:pt x="84" y="239"/>
                </a:cubicBezTo>
                <a:cubicBezTo>
                  <a:pt x="84" y="137"/>
                  <a:pt x="84" y="137"/>
                  <a:pt x="84" y="137"/>
                </a:cubicBezTo>
                <a:cubicBezTo>
                  <a:pt x="84" y="130"/>
                  <a:pt x="81" y="124"/>
                  <a:pt x="76" y="124"/>
                </a:cubicBezTo>
                <a:cubicBezTo>
                  <a:pt x="76" y="124"/>
                  <a:pt x="76" y="124"/>
                  <a:pt x="76" y="124"/>
                </a:cubicBezTo>
                <a:cubicBezTo>
                  <a:pt x="71" y="124"/>
                  <a:pt x="68" y="130"/>
                  <a:pt x="68" y="137"/>
                </a:cubicBezTo>
                <a:cubicBezTo>
                  <a:pt x="68" y="239"/>
                  <a:pt x="68" y="239"/>
                  <a:pt x="68" y="239"/>
                </a:cubicBezTo>
                <a:cubicBezTo>
                  <a:pt x="56" y="239"/>
                  <a:pt x="56" y="239"/>
                  <a:pt x="56" y="239"/>
                </a:cubicBezTo>
                <a:cubicBezTo>
                  <a:pt x="56" y="137"/>
                  <a:pt x="56" y="137"/>
                  <a:pt x="56" y="137"/>
                </a:cubicBezTo>
                <a:cubicBezTo>
                  <a:pt x="56" y="130"/>
                  <a:pt x="53" y="124"/>
                  <a:pt x="49" y="124"/>
                </a:cubicBezTo>
                <a:cubicBezTo>
                  <a:pt x="48" y="124"/>
                  <a:pt x="48" y="124"/>
                  <a:pt x="48" y="124"/>
                </a:cubicBezTo>
                <a:cubicBezTo>
                  <a:pt x="44" y="124"/>
                  <a:pt x="40" y="130"/>
                  <a:pt x="40" y="137"/>
                </a:cubicBezTo>
                <a:cubicBezTo>
                  <a:pt x="40" y="239"/>
                  <a:pt x="40" y="239"/>
                  <a:pt x="40" y="239"/>
                </a:cubicBezTo>
                <a:cubicBezTo>
                  <a:pt x="29" y="239"/>
                  <a:pt x="29" y="239"/>
                  <a:pt x="29" y="239"/>
                </a:cubicBezTo>
                <a:cubicBezTo>
                  <a:pt x="29" y="137"/>
                  <a:pt x="29" y="137"/>
                  <a:pt x="29" y="137"/>
                </a:cubicBezTo>
                <a:cubicBezTo>
                  <a:pt x="29" y="130"/>
                  <a:pt x="26" y="124"/>
                  <a:pt x="22" y="124"/>
                </a:cubicBezTo>
                <a:cubicBezTo>
                  <a:pt x="21" y="124"/>
                  <a:pt x="21" y="124"/>
                  <a:pt x="21" y="124"/>
                </a:cubicBezTo>
                <a:cubicBezTo>
                  <a:pt x="17" y="124"/>
                  <a:pt x="13" y="130"/>
                  <a:pt x="13" y="137"/>
                </a:cubicBezTo>
                <a:cubicBezTo>
                  <a:pt x="13" y="239"/>
                  <a:pt x="13" y="239"/>
                  <a:pt x="13" y="239"/>
                </a:cubicBezTo>
                <a:cubicBezTo>
                  <a:pt x="0" y="239"/>
                  <a:pt x="0" y="239"/>
                  <a:pt x="0" y="239"/>
                </a:cubicBezTo>
                <a:lnTo>
                  <a:pt x="0" y="114"/>
                </a:lnTo>
                <a:close/>
                <a:moveTo>
                  <a:pt x="67" y="39"/>
                </a:moveTo>
                <a:cubicBezTo>
                  <a:pt x="49" y="0"/>
                  <a:pt x="49" y="0"/>
                  <a:pt x="49" y="0"/>
                </a:cubicBezTo>
                <a:cubicBezTo>
                  <a:pt x="31" y="39"/>
                  <a:pt x="31" y="39"/>
                  <a:pt x="31" y="39"/>
                </a:cubicBezTo>
                <a:cubicBezTo>
                  <a:pt x="36" y="40"/>
                  <a:pt x="42" y="41"/>
                  <a:pt x="48" y="41"/>
                </a:cubicBezTo>
                <a:cubicBezTo>
                  <a:pt x="55" y="41"/>
                  <a:pt x="61" y="40"/>
                  <a:pt x="67" y="39"/>
                </a:cubicBezTo>
                <a:close/>
                <a:moveTo>
                  <a:pt x="72" y="49"/>
                </a:moveTo>
                <a:cubicBezTo>
                  <a:pt x="65" y="52"/>
                  <a:pt x="57" y="53"/>
                  <a:pt x="48" y="53"/>
                </a:cubicBezTo>
                <a:cubicBezTo>
                  <a:pt x="40" y="53"/>
                  <a:pt x="32" y="52"/>
                  <a:pt x="26" y="50"/>
                </a:cubicBezTo>
                <a:cubicBezTo>
                  <a:pt x="0" y="103"/>
                  <a:pt x="0" y="103"/>
                  <a:pt x="0" y="103"/>
                </a:cubicBezTo>
                <a:cubicBezTo>
                  <a:pt x="96" y="103"/>
                  <a:pt x="96" y="103"/>
                  <a:pt x="96" y="103"/>
                </a:cubicBezTo>
                <a:lnTo>
                  <a:pt x="72" y="49"/>
                </a:lnTo>
                <a:close/>
                <a:moveTo>
                  <a:pt x="201" y="122"/>
                </a:moveTo>
                <a:cubicBezTo>
                  <a:pt x="201" y="239"/>
                  <a:pt x="201" y="239"/>
                  <a:pt x="201" y="239"/>
                </a:cubicBezTo>
                <a:cubicBezTo>
                  <a:pt x="110" y="239"/>
                  <a:pt x="110" y="239"/>
                  <a:pt x="110" y="239"/>
                </a:cubicBezTo>
                <a:cubicBezTo>
                  <a:pt x="110" y="122"/>
                  <a:pt x="110" y="122"/>
                  <a:pt x="110" y="122"/>
                </a:cubicBezTo>
                <a:cubicBezTo>
                  <a:pt x="116" y="122"/>
                  <a:pt x="116" y="122"/>
                  <a:pt x="116" y="122"/>
                </a:cubicBezTo>
                <a:cubicBezTo>
                  <a:pt x="116" y="92"/>
                  <a:pt x="116" y="92"/>
                  <a:pt x="116" y="92"/>
                </a:cubicBezTo>
                <a:cubicBezTo>
                  <a:pt x="116" y="86"/>
                  <a:pt x="121" y="81"/>
                  <a:pt x="127" y="81"/>
                </a:cubicBezTo>
                <a:cubicBezTo>
                  <a:pt x="184" y="81"/>
                  <a:pt x="184" y="81"/>
                  <a:pt x="184" y="81"/>
                </a:cubicBezTo>
                <a:cubicBezTo>
                  <a:pt x="190" y="81"/>
                  <a:pt x="195" y="86"/>
                  <a:pt x="195" y="92"/>
                </a:cubicBezTo>
                <a:cubicBezTo>
                  <a:pt x="195" y="122"/>
                  <a:pt x="195" y="122"/>
                  <a:pt x="195" y="122"/>
                </a:cubicBezTo>
                <a:lnTo>
                  <a:pt x="201" y="122"/>
                </a:lnTo>
                <a:close/>
                <a:moveTo>
                  <a:pt x="186" y="92"/>
                </a:moveTo>
                <a:cubicBezTo>
                  <a:pt x="186" y="91"/>
                  <a:pt x="185" y="91"/>
                  <a:pt x="184" y="91"/>
                </a:cubicBezTo>
                <a:cubicBezTo>
                  <a:pt x="127" y="91"/>
                  <a:pt x="127" y="91"/>
                  <a:pt x="127" y="91"/>
                </a:cubicBezTo>
                <a:cubicBezTo>
                  <a:pt x="126" y="91"/>
                  <a:pt x="125" y="91"/>
                  <a:pt x="125" y="92"/>
                </a:cubicBezTo>
                <a:cubicBezTo>
                  <a:pt x="125" y="122"/>
                  <a:pt x="125" y="122"/>
                  <a:pt x="125" y="122"/>
                </a:cubicBezTo>
                <a:cubicBezTo>
                  <a:pt x="186" y="122"/>
                  <a:pt x="186" y="122"/>
                  <a:pt x="186" y="122"/>
                </a:cubicBezTo>
                <a:lnTo>
                  <a:pt x="186" y="92"/>
                </a:lnTo>
                <a:close/>
              </a:path>
            </a:pathLst>
          </a:custGeom>
          <a:solidFill>
            <a:srgbClr val="2F416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92"/>
          <p:cNvSpPr>
            <a:spLocks noEditPoints="1"/>
          </p:cNvSpPr>
          <p:nvPr/>
        </p:nvSpPr>
        <p:spPr bwMode="auto">
          <a:xfrm>
            <a:off x="7619680" y="2288988"/>
            <a:ext cx="917068" cy="952340"/>
          </a:xfrm>
          <a:custGeom>
            <a:avLst/>
            <a:gdLst>
              <a:gd name="T0" fmla="*/ 219 w 231"/>
              <a:gd name="T1" fmla="*/ 78 h 240"/>
              <a:gd name="T2" fmla="*/ 221 w 231"/>
              <a:gd name="T3" fmla="*/ 64 h 240"/>
              <a:gd name="T4" fmla="*/ 114 w 231"/>
              <a:gd name="T5" fmla="*/ 0 h 240"/>
              <a:gd name="T6" fmla="*/ 5 w 231"/>
              <a:gd name="T7" fmla="*/ 73 h 240"/>
              <a:gd name="T8" fmla="*/ 115 w 231"/>
              <a:gd name="T9" fmla="*/ 28 h 240"/>
              <a:gd name="T10" fmla="*/ 115 w 231"/>
              <a:gd name="T11" fmla="*/ 58 h 240"/>
              <a:gd name="T12" fmla="*/ 115 w 231"/>
              <a:gd name="T13" fmla="*/ 28 h 240"/>
              <a:gd name="T14" fmla="*/ 231 w 231"/>
              <a:gd name="T15" fmla="*/ 233 h 240"/>
              <a:gd name="T16" fmla="*/ 6 w 231"/>
              <a:gd name="T17" fmla="*/ 240 h 240"/>
              <a:gd name="T18" fmla="*/ 0 w 231"/>
              <a:gd name="T19" fmla="*/ 233 h 240"/>
              <a:gd name="T20" fmla="*/ 224 w 231"/>
              <a:gd name="T21" fmla="*/ 227 h 240"/>
              <a:gd name="T22" fmla="*/ 33 w 231"/>
              <a:gd name="T23" fmla="*/ 177 h 240"/>
              <a:gd name="T24" fmla="*/ 31 w 231"/>
              <a:gd name="T25" fmla="*/ 104 h 240"/>
              <a:gd name="T26" fmla="*/ 25 w 231"/>
              <a:gd name="T27" fmla="*/ 97 h 240"/>
              <a:gd name="T28" fmla="*/ 65 w 231"/>
              <a:gd name="T29" fmla="*/ 91 h 240"/>
              <a:gd name="T30" fmla="*/ 70 w 231"/>
              <a:gd name="T31" fmla="*/ 97 h 240"/>
              <a:gd name="T32" fmla="*/ 61 w 231"/>
              <a:gd name="T33" fmla="*/ 104 h 240"/>
              <a:gd name="T34" fmla="*/ 64 w 231"/>
              <a:gd name="T35" fmla="*/ 177 h 240"/>
              <a:gd name="T36" fmla="*/ 70 w 231"/>
              <a:gd name="T37" fmla="*/ 184 h 240"/>
              <a:gd name="T38" fmla="*/ 32 w 231"/>
              <a:gd name="T39" fmla="*/ 190 h 240"/>
              <a:gd name="T40" fmla="*/ 25 w 231"/>
              <a:gd name="T41" fmla="*/ 183 h 240"/>
              <a:gd name="T42" fmla="*/ 33 w 231"/>
              <a:gd name="T43" fmla="*/ 177 h 240"/>
              <a:gd name="T44" fmla="*/ 169 w 231"/>
              <a:gd name="T45" fmla="*/ 104 h 240"/>
              <a:gd name="T46" fmla="*/ 161 w 231"/>
              <a:gd name="T47" fmla="*/ 97 h 240"/>
              <a:gd name="T48" fmla="*/ 169 w 231"/>
              <a:gd name="T49" fmla="*/ 91 h 240"/>
              <a:gd name="T50" fmla="*/ 206 w 231"/>
              <a:gd name="T51" fmla="*/ 97 h 240"/>
              <a:gd name="T52" fmla="*/ 200 w 231"/>
              <a:gd name="T53" fmla="*/ 104 h 240"/>
              <a:gd name="T54" fmla="*/ 198 w 231"/>
              <a:gd name="T55" fmla="*/ 177 h 240"/>
              <a:gd name="T56" fmla="*/ 206 w 231"/>
              <a:gd name="T57" fmla="*/ 183 h 240"/>
              <a:gd name="T58" fmla="*/ 200 w 231"/>
              <a:gd name="T59" fmla="*/ 190 h 240"/>
              <a:gd name="T60" fmla="*/ 161 w 231"/>
              <a:gd name="T61" fmla="*/ 184 h 240"/>
              <a:gd name="T62" fmla="*/ 167 w 231"/>
              <a:gd name="T63" fmla="*/ 177 h 240"/>
              <a:gd name="T64" fmla="*/ 15 w 231"/>
              <a:gd name="T65" fmla="*/ 203 h 240"/>
              <a:gd name="T66" fmla="*/ 223 w 231"/>
              <a:gd name="T67" fmla="*/ 209 h 240"/>
              <a:gd name="T68" fmla="*/ 216 w 231"/>
              <a:gd name="T69" fmla="*/ 216 h 240"/>
              <a:gd name="T70" fmla="*/ 8 w 231"/>
              <a:gd name="T71" fmla="*/ 210 h 240"/>
              <a:gd name="T72" fmla="*/ 15 w 231"/>
              <a:gd name="T73" fmla="*/ 203 h 240"/>
              <a:gd name="T74" fmla="*/ 101 w 231"/>
              <a:gd name="T75" fmla="*/ 104 h 240"/>
              <a:gd name="T76" fmla="*/ 93 w 231"/>
              <a:gd name="T77" fmla="*/ 97 h 240"/>
              <a:gd name="T78" fmla="*/ 101 w 231"/>
              <a:gd name="T79" fmla="*/ 91 h 240"/>
              <a:gd name="T80" fmla="*/ 138 w 231"/>
              <a:gd name="T81" fmla="*/ 97 h 240"/>
              <a:gd name="T82" fmla="*/ 132 w 231"/>
              <a:gd name="T83" fmla="*/ 104 h 240"/>
              <a:gd name="T84" fmla="*/ 129 w 231"/>
              <a:gd name="T85" fmla="*/ 177 h 240"/>
              <a:gd name="T86" fmla="*/ 138 w 231"/>
              <a:gd name="T87" fmla="*/ 183 h 240"/>
              <a:gd name="T88" fmla="*/ 132 w 231"/>
              <a:gd name="T89" fmla="*/ 190 h 240"/>
              <a:gd name="T90" fmla="*/ 93 w 231"/>
              <a:gd name="T91" fmla="*/ 184 h 240"/>
              <a:gd name="T92" fmla="*/ 99 w 231"/>
              <a:gd name="T93" fmla="*/ 177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1" h="240">
                <a:moveTo>
                  <a:pt x="11" y="78"/>
                </a:moveTo>
                <a:cubicBezTo>
                  <a:pt x="219" y="78"/>
                  <a:pt x="219" y="78"/>
                  <a:pt x="219" y="78"/>
                </a:cubicBezTo>
                <a:cubicBezTo>
                  <a:pt x="223" y="78"/>
                  <a:pt x="225" y="76"/>
                  <a:pt x="226" y="73"/>
                </a:cubicBezTo>
                <a:cubicBezTo>
                  <a:pt x="226" y="70"/>
                  <a:pt x="226" y="67"/>
                  <a:pt x="221" y="64"/>
                </a:cubicBezTo>
                <a:cubicBezTo>
                  <a:pt x="217" y="61"/>
                  <a:pt x="117" y="0"/>
                  <a:pt x="117" y="0"/>
                </a:cubicBezTo>
                <a:cubicBezTo>
                  <a:pt x="116" y="0"/>
                  <a:pt x="115" y="0"/>
                  <a:pt x="114" y="0"/>
                </a:cubicBezTo>
                <a:cubicBezTo>
                  <a:pt x="114" y="0"/>
                  <a:pt x="15" y="60"/>
                  <a:pt x="10" y="64"/>
                </a:cubicBezTo>
                <a:cubicBezTo>
                  <a:pt x="4" y="67"/>
                  <a:pt x="5" y="70"/>
                  <a:pt x="5" y="73"/>
                </a:cubicBezTo>
                <a:cubicBezTo>
                  <a:pt x="6" y="76"/>
                  <a:pt x="8" y="78"/>
                  <a:pt x="11" y="78"/>
                </a:cubicBezTo>
                <a:close/>
                <a:moveTo>
                  <a:pt x="115" y="28"/>
                </a:moveTo>
                <a:cubicBezTo>
                  <a:pt x="124" y="28"/>
                  <a:pt x="131" y="35"/>
                  <a:pt x="131" y="43"/>
                </a:cubicBezTo>
                <a:cubicBezTo>
                  <a:pt x="131" y="51"/>
                  <a:pt x="124" y="58"/>
                  <a:pt x="115" y="58"/>
                </a:cubicBezTo>
                <a:cubicBezTo>
                  <a:pt x="107" y="58"/>
                  <a:pt x="100" y="51"/>
                  <a:pt x="100" y="43"/>
                </a:cubicBezTo>
                <a:cubicBezTo>
                  <a:pt x="100" y="35"/>
                  <a:pt x="107" y="28"/>
                  <a:pt x="115" y="28"/>
                </a:cubicBezTo>
                <a:close/>
                <a:moveTo>
                  <a:pt x="231" y="233"/>
                </a:moveTo>
                <a:cubicBezTo>
                  <a:pt x="231" y="233"/>
                  <a:pt x="231" y="233"/>
                  <a:pt x="231" y="233"/>
                </a:cubicBezTo>
                <a:cubicBezTo>
                  <a:pt x="231" y="237"/>
                  <a:pt x="228" y="240"/>
                  <a:pt x="224" y="240"/>
                </a:cubicBezTo>
                <a:cubicBezTo>
                  <a:pt x="6" y="240"/>
                  <a:pt x="6" y="240"/>
                  <a:pt x="6" y="240"/>
                </a:cubicBezTo>
                <a:cubicBezTo>
                  <a:pt x="3" y="240"/>
                  <a:pt x="0" y="237"/>
                  <a:pt x="0" y="233"/>
                </a:cubicBezTo>
                <a:cubicBezTo>
                  <a:pt x="0" y="233"/>
                  <a:pt x="0" y="233"/>
                  <a:pt x="0" y="233"/>
                </a:cubicBezTo>
                <a:cubicBezTo>
                  <a:pt x="0" y="230"/>
                  <a:pt x="3" y="227"/>
                  <a:pt x="6" y="227"/>
                </a:cubicBezTo>
                <a:cubicBezTo>
                  <a:pt x="224" y="227"/>
                  <a:pt x="224" y="227"/>
                  <a:pt x="224" y="227"/>
                </a:cubicBezTo>
                <a:cubicBezTo>
                  <a:pt x="228" y="227"/>
                  <a:pt x="231" y="230"/>
                  <a:pt x="231" y="233"/>
                </a:cubicBezTo>
                <a:close/>
                <a:moveTo>
                  <a:pt x="33" y="177"/>
                </a:moveTo>
                <a:cubicBezTo>
                  <a:pt x="33" y="104"/>
                  <a:pt x="33" y="104"/>
                  <a:pt x="33" y="104"/>
                </a:cubicBezTo>
                <a:cubicBezTo>
                  <a:pt x="31" y="104"/>
                  <a:pt x="31" y="104"/>
                  <a:pt x="31" y="104"/>
                </a:cubicBezTo>
                <a:cubicBezTo>
                  <a:pt x="28" y="104"/>
                  <a:pt x="25" y="101"/>
                  <a:pt x="25" y="97"/>
                </a:cubicBezTo>
                <a:cubicBezTo>
                  <a:pt x="25" y="97"/>
                  <a:pt x="25" y="97"/>
                  <a:pt x="25" y="97"/>
                </a:cubicBezTo>
                <a:cubicBezTo>
                  <a:pt x="25" y="94"/>
                  <a:pt x="28" y="91"/>
                  <a:pt x="32" y="91"/>
                </a:cubicBezTo>
                <a:cubicBezTo>
                  <a:pt x="65" y="91"/>
                  <a:pt x="65" y="91"/>
                  <a:pt x="65" y="91"/>
                </a:cubicBezTo>
                <a:cubicBezTo>
                  <a:pt x="67" y="91"/>
                  <a:pt x="70" y="94"/>
                  <a:pt x="70" y="97"/>
                </a:cubicBezTo>
                <a:cubicBezTo>
                  <a:pt x="70" y="97"/>
                  <a:pt x="70" y="97"/>
                  <a:pt x="70" y="97"/>
                </a:cubicBezTo>
                <a:cubicBezTo>
                  <a:pt x="70" y="101"/>
                  <a:pt x="67" y="104"/>
                  <a:pt x="64" y="104"/>
                </a:cubicBezTo>
                <a:cubicBezTo>
                  <a:pt x="61" y="104"/>
                  <a:pt x="61" y="104"/>
                  <a:pt x="61" y="104"/>
                </a:cubicBezTo>
                <a:cubicBezTo>
                  <a:pt x="61" y="177"/>
                  <a:pt x="61" y="177"/>
                  <a:pt x="61" y="177"/>
                </a:cubicBezTo>
                <a:cubicBezTo>
                  <a:pt x="64" y="177"/>
                  <a:pt x="64" y="177"/>
                  <a:pt x="64" y="177"/>
                </a:cubicBezTo>
                <a:cubicBezTo>
                  <a:pt x="67" y="177"/>
                  <a:pt x="70" y="180"/>
                  <a:pt x="70" y="183"/>
                </a:cubicBezTo>
                <a:cubicBezTo>
                  <a:pt x="70" y="184"/>
                  <a:pt x="70" y="184"/>
                  <a:pt x="70" y="184"/>
                </a:cubicBezTo>
                <a:cubicBezTo>
                  <a:pt x="70" y="187"/>
                  <a:pt x="67" y="190"/>
                  <a:pt x="64" y="190"/>
                </a:cubicBezTo>
                <a:cubicBezTo>
                  <a:pt x="32" y="190"/>
                  <a:pt x="32" y="190"/>
                  <a:pt x="32" y="190"/>
                </a:cubicBezTo>
                <a:cubicBezTo>
                  <a:pt x="29" y="190"/>
                  <a:pt x="25" y="187"/>
                  <a:pt x="25" y="184"/>
                </a:cubicBezTo>
                <a:cubicBezTo>
                  <a:pt x="25" y="183"/>
                  <a:pt x="25" y="183"/>
                  <a:pt x="25" y="183"/>
                </a:cubicBezTo>
                <a:cubicBezTo>
                  <a:pt x="25" y="180"/>
                  <a:pt x="28" y="177"/>
                  <a:pt x="31" y="177"/>
                </a:cubicBezTo>
                <a:lnTo>
                  <a:pt x="33" y="177"/>
                </a:lnTo>
                <a:close/>
                <a:moveTo>
                  <a:pt x="169" y="177"/>
                </a:moveTo>
                <a:cubicBezTo>
                  <a:pt x="169" y="104"/>
                  <a:pt x="169" y="104"/>
                  <a:pt x="169" y="104"/>
                </a:cubicBezTo>
                <a:cubicBezTo>
                  <a:pt x="167" y="104"/>
                  <a:pt x="167" y="104"/>
                  <a:pt x="167" y="104"/>
                </a:cubicBezTo>
                <a:cubicBezTo>
                  <a:pt x="164" y="104"/>
                  <a:pt x="161" y="101"/>
                  <a:pt x="161" y="97"/>
                </a:cubicBezTo>
                <a:cubicBezTo>
                  <a:pt x="161" y="97"/>
                  <a:pt x="161" y="97"/>
                  <a:pt x="161" y="97"/>
                </a:cubicBezTo>
                <a:cubicBezTo>
                  <a:pt x="161" y="94"/>
                  <a:pt x="164" y="91"/>
                  <a:pt x="169" y="91"/>
                </a:cubicBezTo>
                <a:cubicBezTo>
                  <a:pt x="201" y="91"/>
                  <a:pt x="201" y="91"/>
                  <a:pt x="201" y="91"/>
                </a:cubicBezTo>
                <a:cubicBezTo>
                  <a:pt x="203" y="91"/>
                  <a:pt x="206" y="94"/>
                  <a:pt x="206" y="97"/>
                </a:cubicBezTo>
                <a:cubicBezTo>
                  <a:pt x="206" y="97"/>
                  <a:pt x="206" y="97"/>
                  <a:pt x="206" y="97"/>
                </a:cubicBezTo>
                <a:cubicBezTo>
                  <a:pt x="206" y="101"/>
                  <a:pt x="203" y="104"/>
                  <a:pt x="200" y="104"/>
                </a:cubicBezTo>
                <a:cubicBezTo>
                  <a:pt x="198" y="104"/>
                  <a:pt x="198" y="104"/>
                  <a:pt x="198" y="104"/>
                </a:cubicBezTo>
                <a:cubicBezTo>
                  <a:pt x="198" y="177"/>
                  <a:pt x="198" y="177"/>
                  <a:pt x="198" y="177"/>
                </a:cubicBezTo>
                <a:cubicBezTo>
                  <a:pt x="200" y="177"/>
                  <a:pt x="200" y="177"/>
                  <a:pt x="200" y="177"/>
                </a:cubicBezTo>
                <a:cubicBezTo>
                  <a:pt x="203" y="177"/>
                  <a:pt x="206" y="180"/>
                  <a:pt x="206" y="183"/>
                </a:cubicBezTo>
                <a:cubicBezTo>
                  <a:pt x="206" y="184"/>
                  <a:pt x="206" y="184"/>
                  <a:pt x="206" y="184"/>
                </a:cubicBezTo>
                <a:cubicBezTo>
                  <a:pt x="206" y="187"/>
                  <a:pt x="203" y="190"/>
                  <a:pt x="200" y="190"/>
                </a:cubicBezTo>
                <a:cubicBezTo>
                  <a:pt x="169" y="190"/>
                  <a:pt x="169" y="190"/>
                  <a:pt x="169" y="190"/>
                </a:cubicBezTo>
                <a:cubicBezTo>
                  <a:pt x="165" y="190"/>
                  <a:pt x="161" y="187"/>
                  <a:pt x="161" y="184"/>
                </a:cubicBezTo>
                <a:cubicBezTo>
                  <a:pt x="161" y="183"/>
                  <a:pt x="161" y="183"/>
                  <a:pt x="161" y="183"/>
                </a:cubicBezTo>
                <a:cubicBezTo>
                  <a:pt x="161" y="180"/>
                  <a:pt x="164" y="177"/>
                  <a:pt x="167" y="177"/>
                </a:cubicBezTo>
                <a:lnTo>
                  <a:pt x="169" y="177"/>
                </a:lnTo>
                <a:close/>
                <a:moveTo>
                  <a:pt x="15" y="203"/>
                </a:moveTo>
                <a:cubicBezTo>
                  <a:pt x="216" y="203"/>
                  <a:pt x="216" y="203"/>
                  <a:pt x="216" y="203"/>
                </a:cubicBezTo>
                <a:cubicBezTo>
                  <a:pt x="220" y="203"/>
                  <a:pt x="223" y="206"/>
                  <a:pt x="223" y="209"/>
                </a:cubicBezTo>
                <a:cubicBezTo>
                  <a:pt x="223" y="210"/>
                  <a:pt x="223" y="210"/>
                  <a:pt x="223" y="210"/>
                </a:cubicBezTo>
                <a:cubicBezTo>
                  <a:pt x="223" y="213"/>
                  <a:pt x="220" y="216"/>
                  <a:pt x="216" y="216"/>
                </a:cubicBezTo>
                <a:cubicBezTo>
                  <a:pt x="15" y="216"/>
                  <a:pt x="15" y="216"/>
                  <a:pt x="15" y="216"/>
                </a:cubicBezTo>
                <a:cubicBezTo>
                  <a:pt x="11" y="216"/>
                  <a:pt x="8" y="213"/>
                  <a:pt x="8" y="210"/>
                </a:cubicBezTo>
                <a:cubicBezTo>
                  <a:pt x="8" y="209"/>
                  <a:pt x="8" y="209"/>
                  <a:pt x="8" y="209"/>
                </a:cubicBezTo>
                <a:cubicBezTo>
                  <a:pt x="8" y="206"/>
                  <a:pt x="11" y="203"/>
                  <a:pt x="15" y="203"/>
                </a:cubicBezTo>
                <a:close/>
                <a:moveTo>
                  <a:pt x="101" y="177"/>
                </a:moveTo>
                <a:cubicBezTo>
                  <a:pt x="101" y="104"/>
                  <a:pt x="101" y="104"/>
                  <a:pt x="101" y="104"/>
                </a:cubicBezTo>
                <a:cubicBezTo>
                  <a:pt x="99" y="104"/>
                  <a:pt x="99" y="104"/>
                  <a:pt x="99" y="104"/>
                </a:cubicBezTo>
                <a:cubicBezTo>
                  <a:pt x="96" y="104"/>
                  <a:pt x="93" y="101"/>
                  <a:pt x="93" y="97"/>
                </a:cubicBezTo>
                <a:cubicBezTo>
                  <a:pt x="93" y="97"/>
                  <a:pt x="93" y="97"/>
                  <a:pt x="93" y="97"/>
                </a:cubicBezTo>
                <a:cubicBezTo>
                  <a:pt x="93" y="94"/>
                  <a:pt x="96" y="91"/>
                  <a:pt x="101" y="91"/>
                </a:cubicBezTo>
                <a:cubicBezTo>
                  <a:pt x="133" y="91"/>
                  <a:pt x="133" y="91"/>
                  <a:pt x="133" y="91"/>
                </a:cubicBezTo>
                <a:cubicBezTo>
                  <a:pt x="135" y="91"/>
                  <a:pt x="138" y="94"/>
                  <a:pt x="138" y="97"/>
                </a:cubicBezTo>
                <a:cubicBezTo>
                  <a:pt x="138" y="97"/>
                  <a:pt x="138" y="97"/>
                  <a:pt x="138" y="97"/>
                </a:cubicBezTo>
                <a:cubicBezTo>
                  <a:pt x="138" y="101"/>
                  <a:pt x="135" y="104"/>
                  <a:pt x="132" y="104"/>
                </a:cubicBezTo>
                <a:cubicBezTo>
                  <a:pt x="129" y="104"/>
                  <a:pt x="129" y="104"/>
                  <a:pt x="129" y="104"/>
                </a:cubicBezTo>
                <a:cubicBezTo>
                  <a:pt x="129" y="177"/>
                  <a:pt x="129" y="177"/>
                  <a:pt x="129" y="177"/>
                </a:cubicBezTo>
                <a:cubicBezTo>
                  <a:pt x="132" y="177"/>
                  <a:pt x="132" y="177"/>
                  <a:pt x="132" y="177"/>
                </a:cubicBezTo>
                <a:cubicBezTo>
                  <a:pt x="135" y="177"/>
                  <a:pt x="138" y="180"/>
                  <a:pt x="138" y="183"/>
                </a:cubicBezTo>
                <a:cubicBezTo>
                  <a:pt x="138" y="184"/>
                  <a:pt x="138" y="184"/>
                  <a:pt x="138" y="184"/>
                </a:cubicBezTo>
                <a:cubicBezTo>
                  <a:pt x="138" y="187"/>
                  <a:pt x="135" y="190"/>
                  <a:pt x="132" y="190"/>
                </a:cubicBezTo>
                <a:cubicBezTo>
                  <a:pt x="101" y="190"/>
                  <a:pt x="101" y="190"/>
                  <a:pt x="101" y="190"/>
                </a:cubicBezTo>
                <a:cubicBezTo>
                  <a:pt x="97" y="190"/>
                  <a:pt x="93" y="187"/>
                  <a:pt x="93" y="184"/>
                </a:cubicBezTo>
                <a:cubicBezTo>
                  <a:pt x="93" y="183"/>
                  <a:pt x="93" y="183"/>
                  <a:pt x="93" y="183"/>
                </a:cubicBezTo>
                <a:cubicBezTo>
                  <a:pt x="93" y="180"/>
                  <a:pt x="96" y="177"/>
                  <a:pt x="99" y="177"/>
                </a:cubicBezTo>
                <a:lnTo>
                  <a:pt x="101" y="17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TextBox 18"/>
          <p:cNvSpPr txBox="1"/>
          <p:nvPr/>
        </p:nvSpPr>
        <p:spPr>
          <a:xfrm>
            <a:off x="1750134" y="3705225"/>
            <a:ext cx="1326441" cy="923330"/>
          </a:xfrm>
          <a:prstGeom prst="rect">
            <a:avLst/>
          </a:prstGeom>
          <a:noFill/>
        </p:spPr>
        <p:txBody>
          <a:bodyPr wrap="square" rtlCol="0">
            <a:spAutoFit/>
          </a:bodyPr>
          <a:lstStyle/>
          <a:p>
            <a:r>
              <a:rPr lang="en-US" altLang="zh-CN" sz="1400" dirty="0" smtClean="0">
                <a:latin typeface="微软雅黑" panose="020B0503020204020204" pitchFamily="34" charset="-122"/>
                <a:ea typeface="微软雅黑" panose="020B0503020204020204" pitchFamily="34" charset="-122"/>
              </a:rPr>
              <a:t>a.</a:t>
            </a:r>
            <a:r>
              <a:rPr lang="zh-CN" altLang="en-US" sz="1400" dirty="0" smtClean="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用户通过扫码申请使用该</a:t>
            </a:r>
            <a:r>
              <a:rPr lang="zh-CN" altLang="en-US" dirty="0" smtClean="0">
                <a:latin typeface="微软雅黑" panose="020B0503020204020204" pitchFamily="34" charset="-122"/>
                <a:ea typeface="微软雅黑" panose="020B0503020204020204" pitchFamily="34" charset="-122"/>
              </a:rPr>
              <a:t>程序；</a:t>
            </a:r>
            <a:endParaRPr lang="zh-CN" altLang="en-US" dirty="0">
              <a:latin typeface="微软雅黑" panose="020B0503020204020204" pitchFamily="34" charset="-122"/>
              <a:ea typeface="微软雅黑" panose="020B0503020204020204" pitchFamily="34" charset="-122"/>
            </a:endParaRPr>
          </a:p>
        </p:txBody>
      </p:sp>
      <p:sp>
        <p:nvSpPr>
          <p:cNvPr id="22" name="TextBox 17"/>
          <p:cNvSpPr txBox="1"/>
          <p:nvPr/>
        </p:nvSpPr>
        <p:spPr>
          <a:xfrm>
            <a:off x="3737926" y="3438162"/>
            <a:ext cx="184731" cy="338554"/>
          </a:xfrm>
          <a:prstGeom prst="rect">
            <a:avLst/>
          </a:prstGeom>
          <a:noFill/>
        </p:spPr>
        <p:txBody>
          <a:bodyPr wrap="none" rtlCol="0">
            <a:spAutoFit/>
          </a:bodyPr>
          <a:lstStyle/>
          <a:p>
            <a:endParaRPr lang="zh-CN" altLang="en-US" sz="1600" b="1" dirty="0">
              <a:solidFill>
                <a:srgbClr val="0E2A52"/>
              </a:solidFill>
              <a:latin typeface="微软雅黑" panose="020B0503020204020204" pitchFamily="34" charset="-122"/>
              <a:ea typeface="微软雅黑" panose="020B0503020204020204" pitchFamily="34" charset="-122"/>
              <a:cs typeface="Lato Regular"/>
            </a:endParaRPr>
          </a:p>
        </p:txBody>
      </p:sp>
      <p:sp>
        <p:nvSpPr>
          <p:cNvPr id="23" name="TextBox 18"/>
          <p:cNvSpPr txBox="1"/>
          <p:nvPr/>
        </p:nvSpPr>
        <p:spPr>
          <a:xfrm>
            <a:off x="4185600" y="3543300"/>
            <a:ext cx="1675679" cy="1754326"/>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b.</a:t>
            </a:r>
            <a:r>
              <a:rPr lang="zh-CN" altLang="en-US" dirty="0" smtClean="0">
                <a:latin typeface="微软雅黑" panose="020B0503020204020204" pitchFamily="34" charset="-122"/>
                <a:ea typeface="微软雅黑" panose="020B0503020204020204" pitchFamily="34" charset="-122"/>
              </a:rPr>
              <a:t>通过用户的注册以及添加会议题目和基本信息调查实现用户注册以及使用功能</a:t>
            </a:r>
            <a:r>
              <a:rPr lang="zh-CN" altLang="en-US" dirty="0" smtClean="0">
                <a:sym typeface="+mn-ea"/>
              </a:rPr>
              <a:t>；</a:t>
            </a:r>
            <a:endParaRPr lang="zh-CN" altLang="en-US" dirty="0">
              <a:latin typeface="微软雅黑" panose="020B0503020204020204" pitchFamily="34" charset="-122"/>
              <a:ea typeface="微软雅黑" panose="020B0503020204020204" pitchFamily="34" charset="-122"/>
            </a:endParaRPr>
          </a:p>
        </p:txBody>
      </p:sp>
      <p:sp>
        <p:nvSpPr>
          <p:cNvPr id="25" name="TextBox 18"/>
          <p:cNvSpPr txBox="1"/>
          <p:nvPr/>
        </p:nvSpPr>
        <p:spPr>
          <a:xfrm>
            <a:off x="7286624" y="4203684"/>
            <a:ext cx="1771651" cy="1477328"/>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c.</a:t>
            </a:r>
            <a:r>
              <a:rPr lang="zh-CN" altLang="en-US" dirty="0" smtClean="0">
                <a:latin typeface="微软雅黑" panose="020B0503020204020204" pitchFamily="34" charset="-122"/>
                <a:ea typeface="微软雅黑" panose="020B0503020204020204" pitchFamily="34" charset="-122"/>
              </a:rPr>
              <a:t>客户通过扫描填写基本信息进行签到功能，并使后台了解客户到达情况；</a:t>
            </a:r>
            <a:endParaRPr lang="en-US" altLang="zh-CN" dirty="0" smtClean="0">
              <a:sym typeface="+mn-ea"/>
            </a:endParaRPr>
          </a:p>
        </p:txBody>
      </p:sp>
      <p:sp>
        <p:nvSpPr>
          <p:cNvPr id="30" name="TextBox 29"/>
          <p:cNvSpPr txBox="1"/>
          <p:nvPr/>
        </p:nvSpPr>
        <p:spPr>
          <a:xfrm>
            <a:off x="847725" y="866775"/>
            <a:ext cx="8725466" cy="646331"/>
          </a:xfrm>
          <a:prstGeom prst="rect">
            <a:avLst/>
          </a:prstGeom>
          <a:noFill/>
        </p:spPr>
        <p:txBody>
          <a:bodyPr wrap="none" rtlCol="0">
            <a:spAutoFit/>
          </a:bodyPr>
          <a:lstStyle/>
          <a:p>
            <a:r>
              <a:rPr lang="zh-CN" altLang="en-US" dirty="0" smtClean="0">
                <a:latin typeface="微软雅黑" panose="020B0503020204020204" pitchFamily="34" charset="-122"/>
                <a:ea typeface="微软雅黑" panose="020B0503020204020204" pitchFamily="34" charset="-122"/>
              </a:rPr>
              <a:t>对会议登记系统进行需求分析，对系统核心功能进行详细设计与实现。</a:t>
            </a:r>
            <a:endParaRPr lang="en-US" altLang="zh-CN" dirty="0" smtClean="0">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主要模块有：会议申请模块、注册模块、到会情况管理模块、会议内容管理模块等。</a:t>
            </a:r>
            <a:endParaRPr lang="zh-CN" altLang="en-US" dirty="0"/>
          </a:p>
        </p:txBody>
      </p:sp>
    </p:spTree>
    <p:extLst>
      <p:ext uri="{BB962C8B-B14F-4D97-AF65-F5344CB8AC3E}">
        <p14:creationId xmlns="" xmlns:p14="http://schemas.microsoft.com/office/powerpoint/2010/main" val="2812126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0-#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2" presetClass="entr" presetSubtype="8" fill="hold" nodeType="withEffect">
                                  <p:stCondLst>
                                    <p:cond delay="10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1000"/>
                                        <p:tgtEl>
                                          <p:spTgt spid="3"/>
                                        </p:tgtEl>
                                      </p:cBhvr>
                                    </p:animEffect>
                                  </p:childTnLst>
                                </p:cTn>
                              </p:par>
                              <p:par>
                                <p:cTn id="20" presetID="22" presetClass="entr" presetSubtype="8" fill="hold" nodeType="withEffect">
                                  <p:stCondLst>
                                    <p:cond delay="10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1000"/>
                                        <p:tgtEl>
                                          <p:spTgt spid="6"/>
                                        </p:tgtEl>
                                      </p:cBhvr>
                                    </p:animEffect>
                                  </p:childTnLst>
                                </p:cTn>
                              </p:par>
                              <p:par>
                                <p:cTn id="23" presetID="2" presetClass="entr" presetSubtype="1" decel="10000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1000" fill="hold"/>
                                        <p:tgtEl>
                                          <p:spTgt spid="9"/>
                                        </p:tgtEl>
                                        <p:attrNameLst>
                                          <p:attrName>ppt_x</p:attrName>
                                        </p:attrNameLst>
                                      </p:cBhvr>
                                      <p:tavLst>
                                        <p:tav tm="0">
                                          <p:val>
                                            <p:strVal val="#ppt_x"/>
                                          </p:val>
                                        </p:tav>
                                        <p:tav tm="100000">
                                          <p:val>
                                            <p:strVal val="#ppt_x"/>
                                          </p:val>
                                        </p:tav>
                                      </p:tavLst>
                                    </p:anim>
                                    <p:anim calcmode="lin" valueType="num">
                                      <p:cBhvr additive="base">
                                        <p:cTn id="26" dur="1000" fill="hold"/>
                                        <p:tgtEl>
                                          <p:spTgt spid="9"/>
                                        </p:tgtEl>
                                        <p:attrNameLst>
                                          <p:attrName>ppt_y</p:attrName>
                                        </p:attrNameLst>
                                      </p:cBhvr>
                                      <p:tavLst>
                                        <p:tav tm="0">
                                          <p:val>
                                            <p:strVal val="0-#ppt_h/2"/>
                                          </p:val>
                                        </p:tav>
                                        <p:tav tm="100000">
                                          <p:val>
                                            <p:strVal val="#ppt_y"/>
                                          </p:val>
                                        </p:tav>
                                      </p:tavLst>
                                    </p:anim>
                                  </p:childTnLst>
                                </p:cTn>
                              </p:par>
                              <p:par>
                                <p:cTn id="27" presetID="10" presetClass="entr" presetSubtype="0" fill="hold" grpId="0" nodeType="withEffect">
                                  <p:stCondLst>
                                    <p:cond delay="60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p:cTn id="32" dur="500" fill="hold"/>
                                        <p:tgtEl>
                                          <p:spTgt spid="21"/>
                                        </p:tgtEl>
                                        <p:attrNameLst>
                                          <p:attrName>ppt_w</p:attrName>
                                        </p:attrNameLst>
                                      </p:cBhvr>
                                      <p:tavLst>
                                        <p:tav tm="0">
                                          <p:val>
                                            <p:fltVal val="0"/>
                                          </p:val>
                                        </p:tav>
                                        <p:tav tm="100000">
                                          <p:val>
                                            <p:strVal val="#ppt_w"/>
                                          </p:val>
                                        </p:tav>
                                      </p:tavLst>
                                    </p:anim>
                                    <p:anim calcmode="lin" valueType="num">
                                      <p:cBhvr>
                                        <p:cTn id="33" dur="500" fill="hold"/>
                                        <p:tgtEl>
                                          <p:spTgt spid="21"/>
                                        </p:tgtEl>
                                        <p:attrNameLst>
                                          <p:attrName>ppt_h</p:attrName>
                                        </p:attrNameLst>
                                      </p:cBhvr>
                                      <p:tavLst>
                                        <p:tav tm="0">
                                          <p:val>
                                            <p:fltVal val="0"/>
                                          </p:val>
                                        </p:tav>
                                        <p:tav tm="100000">
                                          <p:val>
                                            <p:strVal val="#ppt_h"/>
                                          </p:val>
                                        </p:tav>
                                      </p:tavLst>
                                    </p:anim>
                                    <p:animEffect transition="in" filter="fade">
                                      <p:cBhvr>
                                        <p:cTn id="34" dur="500"/>
                                        <p:tgtEl>
                                          <p:spTgt spid="21"/>
                                        </p:tgtEl>
                                      </p:cBhvr>
                                    </p:animEffect>
                                  </p:childTnLst>
                                </p:cTn>
                              </p:par>
                            </p:childTnLst>
                          </p:cTn>
                        </p:par>
                        <p:par>
                          <p:cTn id="35" fill="hold">
                            <p:stCondLst>
                              <p:cond delay="1100"/>
                            </p:stCondLst>
                            <p:childTnLst>
                              <p:par>
                                <p:cTn id="36" presetID="2" presetClass="entr" presetSubtype="4" decel="100000" fill="hold" grpId="0"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1000" fill="hold"/>
                                        <p:tgtEl>
                                          <p:spTgt spid="8"/>
                                        </p:tgtEl>
                                        <p:attrNameLst>
                                          <p:attrName>ppt_x</p:attrName>
                                        </p:attrNameLst>
                                      </p:cBhvr>
                                      <p:tavLst>
                                        <p:tav tm="0">
                                          <p:val>
                                            <p:strVal val="#ppt_x"/>
                                          </p:val>
                                        </p:tav>
                                        <p:tav tm="100000">
                                          <p:val>
                                            <p:strVal val="#ppt_x"/>
                                          </p:val>
                                        </p:tav>
                                      </p:tavLst>
                                    </p:anim>
                                    <p:anim calcmode="lin" valueType="num">
                                      <p:cBhvr additive="base">
                                        <p:cTn id="39" dur="1000" fill="hold"/>
                                        <p:tgtEl>
                                          <p:spTgt spid="8"/>
                                        </p:tgtEl>
                                        <p:attrNameLst>
                                          <p:attrName>ppt_y</p:attrName>
                                        </p:attrNameLst>
                                      </p:cBhvr>
                                      <p:tavLst>
                                        <p:tav tm="0">
                                          <p:val>
                                            <p:strVal val="1+#ppt_h/2"/>
                                          </p:val>
                                        </p:tav>
                                        <p:tav tm="100000">
                                          <p:val>
                                            <p:strVal val="#ppt_y"/>
                                          </p:val>
                                        </p:tav>
                                      </p:tavLst>
                                    </p:anim>
                                  </p:childTnLst>
                                </p:cTn>
                              </p:par>
                              <p:par>
                                <p:cTn id="40" presetID="10" presetClass="entr" presetSubtype="0" fill="hold" grpId="0" nodeType="withEffect">
                                  <p:stCondLst>
                                    <p:cond delay="60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53" presetClass="entr" presetSubtype="16" fill="hold" grpId="0" nodeType="withEffect" nodePh="1">
                                  <p:stCondLst>
                                    <p:cond delay="0"/>
                                  </p:stCondLst>
                                  <p:endCondLst>
                                    <p:cond evt="begin" delay="0">
                                      <p:tn val="43"/>
                                    </p:cond>
                                  </p:endCondLst>
                                  <p:iterate type="lt">
                                    <p:tmPct val="10000"/>
                                  </p:iterate>
                                  <p:childTnLst>
                                    <p:set>
                                      <p:cBhvr>
                                        <p:cTn id="44" dur="1" fill="hold">
                                          <p:stCondLst>
                                            <p:cond delay="0"/>
                                          </p:stCondLst>
                                        </p:cTn>
                                        <p:tgtEl>
                                          <p:spTgt spid="22"/>
                                        </p:tgtEl>
                                        <p:attrNameLst>
                                          <p:attrName>style.visibility</p:attrName>
                                        </p:attrNameLst>
                                      </p:cBhvr>
                                      <p:to>
                                        <p:strVal val="visible"/>
                                      </p:to>
                                    </p:set>
                                    <p:anim calcmode="lin" valueType="num">
                                      <p:cBhvr>
                                        <p:cTn id="45" dur="500" fill="hold"/>
                                        <p:tgtEl>
                                          <p:spTgt spid="22"/>
                                        </p:tgtEl>
                                        <p:attrNameLst>
                                          <p:attrName>ppt_w</p:attrName>
                                        </p:attrNameLst>
                                      </p:cBhvr>
                                      <p:tavLst>
                                        <p:tav tm="0">
                                          <p:val>
                                            <p:fltVal val="0"/>
                                          </p:val>
                                        </p:tav>
                                        <p:tav tm="100000">
                                          <p:val>
                                            <p:strVal val="#ppt_w"/>
                                          </p:val>
                                        </p:tav>
                                      </p:tavLst>
                                    </p:anim>
                                    <p:anim calcmode="lin" valueType="num">
                                      <p:cBhvr>
                                        <p:cTn id="46" dur="500" fill="hold"/>
                                        <p:tgtEl>
                                          <p:spTgt spid="22"/>
                                        </p:tgtEl>
                                        <p:attrNameLst>
                                          <p:attrName>ppt_h</p:attrName>
                                        </p:attrNameLst>
                                      </p:cBhvr>
                                      <p:tavLst>
                                        <p:tav tm="0">
                                          <p:val>
                                            <p:fltVal val="0"/>
                                          </p:val>
                                        </p:tav>
                                        <p:tav tm="100000">
                                          <p:val>
                                            <p:strVal val="#ppt_h"/>
                                          </p:val>
                                        </p:tav>
                                      </p:tavLst>
                                    </p:anim>
                                    <p:animEffect transition="in" filter="fade">
                                      <p:cBhvr>
                                        <p:cTn id="47" dur="500"/>
                                        <p:tgtEl>
                                          <p:spTgt spid="22"/>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23"/>
                                        </p:tgtEl>
                                        <p:attrNameLst>
                                          <p:attrName>style.visibility</p:attrName>
                                        </p:attrNameLst>
                                      </p:cBhvr>
                                      <p:to>
                                        <p:strVal val="visible"/>
                                      </p:to>
                                    </p:set>
                                    <p:anim calcmode="lin" valueType="num">
                                      <p:cBhvr>
                                        <p:cTn id="50" dur="500" fill="hold"/>
                                        <p:tgtEl>
                                          <p:spTgt spid="23"/>
                                        </p:tgtEl>
                                        <p:attrNameLst>
                                          <p:attrName>ppt_w</p:attrName>
                                        </p:attrNameLst>
                                      </p:cBhvr>
                                      <p:tavLst>
                                        <p:tav tm="0">
                                          <p:val>
                                            <p:fltVal val="0"/>
                                          </p:val>
                                        </p:tav>
                                        <p:tav tm="100000">
                                          <p:val>
                                            <p:strVal val="#ppt_w"/>
                                          </p:val>
                                        </p:tav>
                                      </p:tavLst>
                                    </p:anim>
                                    <p:anim calcmode="lin" valueType="num">
                                      <p:cBhvr>
                                        <p:cTn id="51" dur="500" fill="hold"/>
                                        <p:tgtEl>
                                          <p:spTgt spid="23"/>
                                        </p:tgtEl>
                                        <p:attrNameLst>
                                          <p:attrName>ppt_h</p:attrName>
                                        </p:attrNameLst>
                                      </p:cBhvr>
                                      <p:tavLst>
                                        <p:tav tm="0">
                                          <p:val>
                                            <p:fltVal val="0"/>
                                          </p:val>
                                        </p:tav>
                                        <p:tav tm="100000">
                                          <p:val>
                                            <p:strVal val="#ppt_h"/>
                                          </p:val>
                                        </p:tav>
                                      </p:tavLst>
                                    </p:anim>
                                    <p:animEffect transition="in" filter="fade">
                                      <p:cBhvr>
                                        <p:cTn id="52" dur="500"/>
                                        <p:tgtEl>
                                          <p:spTgt spid="23"/>
                                        </p:tgtEl>
                                      </p:cBhvr>
                                    </p:animEffect>
                                  </p:childTnLst>
                                </p:cTn>
                              </p:par>
                            </p:childTnLst>
                          </p:cTn>
                        </p:par>
                        <p:par>
                          <p:cTn id="53" fill="hold">
                            <p:stCondLst>
                              <p:cond delay="2200"/>
                            </p:stCondLst>
                            <p:childTnLst>
                              <p:par>
                                <p:cTn id="54" presetID="2" presetClass="entr" presetSubtype="1" decel="100000" fill="hold" grpId="0" nodeType="afterEffect">
                                  <p:stCondLst>
                                    <p:cond delay="0"/>
                                  </p:stCondLst>
                                  <p:childTnLst>
                                    <p:set>
                                      <p:cBhvr>
                                        <p:cTn id="55" dur="1" fill="hold">
                                          <p:stCondLst>
                                            <p:cond delay="0"/>
                                          </p:stCondLst>
                                        </p:cTn>
                                        <p:tgtEl>
                                          <p:spTgt spid="10"/>
                                        </p:tgtEl>
                                        <p:attrNameLst>
                                          <p:attrName>style.visibility</p:attrName>
                                        </p:attrNameLst>
                                      </p:cBhvr>
                                      <p:to>
                                        <p:strVal val="visible"/>
                                      </p:to>
                                    </p:set>
                                    <p:anim calcmode="lin" valueType="num">
                                      <p:cBhvr additive="base">
                                        <p:cTn id="56" dur="1000" fill="hold"/>
                                        <p:tgtEl>
                                          <p:spTgt spid="10"/>
                                        </p:tgtEl>
                                        <p:attrNameLst>
                                          <p:attrName>ppt_x</p:attrName>
                                        </p:attrNameLst>
                                      </p:cBhvr>
                                      <p:tavLst>
                                        <p:tav tm="0">
                                          <p:val>
                                            <p:strVal val="#ppt_x"/>
                                          </p:val>
                                        </p:tav>
                                        <p:tav tm="100000">
                                          <p:val>
                                            <p:strVal val="#ppt_x"/>
                                          </p:val>
                                        </p:tav>
                                      </p:tavLst>
                                    </p:anim>
                                    <p:anim calcmode="lin" valueType="num">
                                      <p:cBhvr additive="base">
                                        <p:cTn id="57" dur="1000" fill="hold"/>
                                        <p:tgtEl>
                                          <p:spTgt spid="10"/>
                                        </p:tgtEl>
                                        <p:attrNameLst>
                                          <p:attrName>ppt_y</p:attrName>
                                        </p:attrNameLst>
                                      </p:cBhvr>
                                      <p:tavLst>
                                        <p:tav tm="0">
                                          <p:val>
                                            <p:strVal val="0-#ppt_h/2"/>
                                          </p:val>
                                        </p:tav>
                                        <p:tav tm="100000">
                                          <p:val>
                                            <p:strVal val="#ppt_y"/>
                                          </p:val>
                                        </p:tav>
                                      </p:tavLst>
                                    </p:anim>
                                  </p:childTnLst>
                                </p:cTn>
                              </p:par>
                              <p:par>
                                <p:cTn id="58" presetID="10" presetClass="entr" presetSubtype="0" fill="hold" grpId="0" nodeType="withEffect">
                                  <p:stCondLst>
                                    <p:cond delay="60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500"/>
                                        <p:tgtEl>
                                          <p:spTgt spid="17"/>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25"/>
                                        </p:tgtEl>
                                        <p:attrNameLst>
                                          <p:attrName>style.visibility</p:attrName>
                                        </p:attrNameLst>
                                      </p:cBhvr>
                                      <p:to>
                                        <p:strVal val="visible"/>
                                      </p:to>
                                    </p:set>
                                    <p:anim calcmode="lin" valueType="num">
                                      <p:cBhvr>
                                        <p:cTn id="63" dur="500" fill="hold"/>
                                        <p:tgtEl>
                                          <p:spTgt spid="25"/>
                                        </p:tgtEl>
                                        <p:attrNameLst>
                                          <p:attrName>ppt_w</p:attrName>
                                        </p:attrNameLst>
                                      </p:cBhvr>
                                      <p:tavLst>
                                        <p:tav tm="0">
                                          <p:val>
                                            <p:fltVal val="0"/>
                                          </p:val>
                                        </p:tav>
                                        <p:tav tm="100000">
                                          <p:val>
                                            <p:strVal val="#ppt_w"/>
                                          </p:val>
                                        </p:tav>
                                      </p:tavLst>
                                    </p:anim>
                                    <p:anim calcmode="lin" valueType="num">
                                      <p:cBhvr>
                                        <p:cTn id="64" dur="500" fill="hold"/>
                                        <p:tgtEl>
                                          <p:spTgt spid="25"/>
                                        </p:tgtEl>
                                        <p:attrNameLst>
                                          <p:attrName>ppt_h</p:attrName>
                                        </p:attrNameLst>
                                      </p:cBhvr>
                                      <p:tavLst>
                                        <p:tav tm="0">
                                          <p:val>
                                            <p:fltVal val="0"/>
                                          </p:val>
                                        </p:tav>
                                        <p:tav tm="100000">
                                          <p:val>
                                            <p:strVal val="#ppt_h"/>
                                          </p:val>
                                        </p:tav>
                                      </p:tavLst>
                                    </p:anim>
                                    <p:animEffect transition="in" filter="fade">
                                      <p:cBhvr>
                                        <p:cTn id="6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5" grpId="0" animBg="1"/>
      <p:bldP spid="8" grpId="0" animBg="1"/>
      <p:bldP spid="9" grpId="0" animBg="1"/>
      <p:bldP spid="10" grpId="0" animBg="1"/>
      <p:bldP spid="14" grpId="0" animBg="1"/>
      <p:bldP spid="15" grpId="0" animBg="1"/>
      <p:bldP spid="17" grpId="0" animBg="1"/>
      <p:bldP spid="21" grpId="0"/>
      <p:bldP spid="22" grpId="0"/>
      <p:bldP spid="23" grpId="0"/>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510"/>
          <p:cNvSpPr>
            <a:spLocks/>
          </p:cNvSpPr>
          <p:nvPr/>
        </p:nvSpPr>
        <p:spPr bwMode="auto">
          <a:xfrm>
            <a:off x="1107282" y="1822821"/>
            <a:ext cx="1290637" cy="1292114"/>
          </a:xfrm>
          <a:custGeom>
            <a:avLst/>
            <a:gdLst>
              <a:gd name="T0" fmla="*/ 2147483647 w 1009"/>
              <a:gd name="T1" fmla="*/ 2147483647 h 1010"/>
              <a:gd name="T2" fmla="*/ 2147483647 w 1009"/>
              <a:gd name="T3" fmla="*/ 2147483647 h 1010"/>
              <a:gd name="T4" fmla="*/ 2147483647 w 1009"/>
              <a:gd name="T5" fmla="*/ 2147483647 h 1010"/>
              <a:gd name="T6" fmla="*/ 2147483647 w 1009"/>
              <a:gd name="T7" fmla="*/ 2147483647 h 1010"/>
              <a:gd name="T8" fmla="*/ 2147483647 w 1009"/>
              <a:gd name="T9" fmla="*/ 2147483647 h 1010"/>
              <a:gd name="T10" fmla="*/ 2147483647 w 1009"/>
              <a:gd name="T11" fmla="*/ 2147483647 h 1010"/>
              <a:gd name="T12" fmla="*/ 2147483647 w 1009"/>
              <a:gd name="T13" fmla="*/ 2147483647 h 1010"/>
              <a:gd name="T14" fmla="*/ 2147483647 w 1009"/>
              <a:gd name="T15" fmla="*/ 2147483647 h 1010"/>
              <a:gd name="T16" fmla="*/ 2147483647 w 1009"/>
              <a:gd name="T17" fmla="*/ 2147483647 h 1010"/>
              <a:gd name="T18" fmla="*/ 2147483647 w 1009"/>
              <a:gd name="T19" fmla="*/ 2147483647 h 1010"/>
              <a:gd name="T20" fmla="*/ 2147483647 w 1009"/>
              <a:gd name="T21" fmla="*/ 2147483647 h 1010"/>
              <a:gd name="T22" fmla="*/ 2147483647 w 1009"/>
              <a:gd name="T23" fmla="*/ 2147483647 h 1010"/>
              <a:gd name="T24" fmla="*/ 2147483647 w 1009"/>
              <a:gd name="T25" fmla="*/ 2147483647 h 1010"/>
              <a:gd name="T26" fmla="*/ 2147483647 w 1009"/>
              <a:gd name="T27" fmla="*/ 2147483647 h 1010"/>
              <a:gd name="T28" fmla="*/ 2147483647 w 1009"/>
              <a:gd name="T29" fmla="*/ 2147483647 h 1010"/>
              <a:gd name="T30" fmla="*/ 2147483647 w 1009"/>
              <a:gd name="T31" fmla="*/ 2147483647 h 1010"/>
              <a:gd name="T32" fmla="*/ 2147483647 w 1009"/>
              <a:gd name="T33" fmla="*/ 2147483647 h 1010"/>
              <a:gd name="T34" fmla="*/ 2147483647 w 1009"/>
              <a:gd name="T35" fmla="*/ 2147483647 h 1010"/>
              <a:gd name="T36" fmla="*/ 2147483647 w 1009"/>
              <a:gd name="T37" fmla="*/ 2147483647 h 1010"/>
              <a:gd name="T38" fmla="*/ 2147483647 w 1009"/>
              <a:gd name="T39" fmla="*/ 2147483647 h 1010"/>
              <a:gd name="T40" fmla="*/ 2147483647 w 1009"/>
              <a:gd name="T41" fmla="*/ 2147483647 h 1010"/>
              <a:gd name="T42" fmla="*/ 0 w 1009"/>
              <a:gd name="T43" fmla="*/ 2147483647 h 1010"/>
              <a:gd name="T44" fmla="*/ 0 w 1009"/>
              <a:gd name="T45" fmla="*/ 2147483647 h 1010"/>
              <a:gd name="T46" fmla="*/ 2147483647 w 1009"/>
              <a:gd name="T47" fmla="*/ 2147483647 h 1010"/>
              <a:gd name="T48" fmla="*/ 2147483647 w 1009"/>
              <a:gd name="T49" fmla="*/ 2147483647 h 1010"/>
              <a:gd name="T50" fmla="*/ 2147483647 w 1009"/>
              <a:gd name="T51" fmla="*/ 2147483647 h 1010"/>
              <a:gd name="T52" fmla="*/ 2147483647 w 1009"/>
              <a:gd name="T53" fmla="*/ 2147483647 h 1010"/>
              <a:gd name="T54" fmla="*/ 2147483647 w 1009"/>
              <a:gd name="T55" fmla="*/ 2147483647 h 1010"/>
              <a:gd name="T56" fmla="*/ 2147483647 w 1009"/>
              <a:gd name="T57" fmla="*/ 2147483647 h 1010"/>
              <a:gd name="T58" fmla="*/ 2147483647 w 1009"/>
              <a:gd name="T59" fmla="*/ 2147483647 h 1010"/>
              <a:gd name="T60" fmla="*/ 2147483647 w 1009"/>
              <a:gd name="T61" fmla="*/ 2147483647 h 1010"/>
              <a:gd name="T62" fmla="*/ 2147483647 w 1009"/>
              <a:gd name="T63" fmla="*/ 2147483647 h 1010"/>
              <a:gd name="T64" fmla="*/ 2147483647 w 1009"/>
              <a:gd name="T65" fmla="*/ 2147483647 h 1010"/>
              <a:gd name="T66" fmla="*/ 2147483647 w 1009"/>
              <a:gd name="T67" fmla="*/ 2147483647 h 1010"/>
              <a:gd name="T68" fmla="*/ 2147483647 w 1009"/>
              <a:gd name="T69" fmla="*/ 2147483647 h 1010"/>
              <a:gd name="T70" fmla="*/ 2147483647 w 1009"/>
              <a:gd name="T71" fmla="*/ 2147483647 h 1010"/>
              <a:gd name="T72" fmla="*/ 2147483647 w 1009"/>
              <a:gd name="T73" fmla="*/ 2147483647 h 1010"/>
              <a:gd name="T74" fmla="*/ 2147483647 w 1009"/>
              <a:gd name="T75" fmla="*/ 2147483647 h 1010"/>
              <a:gd name="T76" fmla="*/ 2147483647 w 1009"/>
              <a:gd name="T77" fmla="*/ 2147483647 h 1010"/>
              <a:gd name="T78" fmla="*/ 2147483647 w 1009"/>
              <a:gd name="T79" fmla="*/ 2147483647 h 1010"/>
              <a:gd name="T80" fmla="*/ 2147483647 w 1009"/>
              <a:gd name="T81" fmla="*/ 2147483647 h 1010"/>
              <a:gd name="T82" fmla="*/ 2147483647 w 1009"/>
              <a:gd name="T83" fmla="*/ 2147483647 h 1010"/>
              <a:gd name="T84" fmla="*/ 2147483647 w 1009"/>
              <a:gd name="T85" fmla="*/ 2147483647 h 1010"/>
              <a:gd name="T86" fmla="*/ 2147483647 w 1009"/>
              <a:gd name="T87" fmla="*/ 2147483647 h 101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009"/>
              <a:gd name="T133" fmla="*/ 0 h 1010"/>
              <a:gd name="T134" fmla="*/ 1009 w 1009"/>
              <a:gd name="T135" fmla="*/ 1010 h 1010"/>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009" h="1010">
                <a:moveTo>
                  <a:pt x="1009" y="506"/>
                </a:moveTo>
                <a:lnTo>
                  <a:pt x="1009" y="506"/>
                </a:lnTo>
                <a:lnTo>
                  <a:pt x="1009" y="480"/>
                </a:lnTo>
                <a:lnTo>
                  <a:pt x="1008" y="453"/>
                </a:lnTo>
                <a:lnTo>
                  <a:pt x="1004" y="429"/>
                </a:lnTo>
                <a:lnTo>
                  <a:pt x="999" y="404"/>
                </a:lnTo>
                <a:lnTo>
                  <a:pt x="995" y="379"/>
                </a:lnTo>
                <a:lnTo>
                  <a:pt x="988" y="356"/>
                </a:lnTo>
                <a:lnTo>
                  <a:pt x="979" y="332"/>
                </a:lnTo>
                <a:lnTo>
                  <a:pt x="970" y="309"/>
                </a:lnTo>
                <a:lnTo>
                  <a:pt x="960" y="287"/>
                </a:lnTo>
                <a:lnTo>
                  <a:pt x="950" y="265"/>
                </a:lnTo>
                <a:lnTo>
                  <a:pt x="937" y="243"/>
                </a:lnTo>
                <a:lnTo>
                  <a:pt x="923" y="223"/>
                </a:lnTo>
                <a:lnTo>
                  <a:pt x="910" y="204"/>
                </a:lnTo>
                <a:lnTo>
                  <a:pt x="894" y="185"/>
                </a:lnTo>
                <a:lnTo>
                  <a:pt x="878" y="166"/>
                </a:lnTo>
                <a:lnTo>
                  <a:pt x="862" y="149"/>
                </a:lnTo>
                <a:lnTo>
                  <a:pt x="845" y="131"/>
                </a:lnTo>
                <a:lnTo>
                  <a:pt x="826" y="117"/>
                </a:lnTo>
                <a:lnTo>
                  <a:pt x="807" y="101"/>
                </a:lnTo>
                <a:lnTo>
                  <a:pt x="788" y="87"/>
                </a:lnTo>
                <a:lnTo>
                  <a:pt x="767" y="74"/>
                </a:lnTo>
                <a:lnTo>
                  <a:pt x="746" y="61"/>
                </a:lnTo>
                <a:lnTo>
                  <a:pt x="724" y="51"/>
                </a:lnTo>
                <a:lnTo>
                  <a:pt x="702" y="41"/>
                </a:lnTo>
                <a:lnTo>
                  <a:pt x="678" y="31"/>
                </a:lnTo>
                <a:lnTo>
                  <a:pt x="655" y="23"/>
                </a:lnTo>
                <a:lnTo>
                  <a:pt x="632" y="16"/>
                </a:lnTo>
                <a:lnTo>
                  <a:pt x="607" y="12"/>
                </a:lnTo>
                <a:lnTo>
                  <a:pt x="582" y="6"/>
                </a:lnTo>
                <a:lnTo>
                  <a:pt x="556" y="3"/>
                </a:lnTo>
                <a:lnTo>
                  <a:pt x="531" y="1"/>
                </a:lnTo>
                <a:lnTo>
                  <a:pt x="505" y="0"/>
                </a:lnTo>
                <a:lnTo>
                  <a:pt x="479" y="1"/>
                </a:lnTo>
                <a:lnTo>
                  <a:pt x="454" y="3"/>
                </a:lnTo>
                <a:lnTo>
                  <a:pt x="428" y="6"/>
                </a:lnTo>
                <a:lnTo>
                  <a:pt x="403" y="12"/>
                </a:lnTo>
                <a:lnTo>
                  <a:pt x="378" y="16"/>
                </a:lnTo>
                <a:lnTo>
                  <a:pt x="355" y="23"/>
                </a:lnTo>
                <a:lnTo>
                  <a:pt x="331" y="31"/>
                </a:lnTo>
                <a:lnTo>
                  <a:pt x="308" y="41"/>
                </a:lnTo>
                <a:lnTo>
                  <a:pt x="286" y="51"/>
                </a:lnTo>
                <a:lnTo>
                  <a:pt x="264" y="61"/>
                </a:lnTo>
                <a:lnTo>
                  <a:pt x="243" y="74"/>
                </a:lnTo>
                <a:lnTo>
                  <a:pt x="222" y="87"/>
                </a:lnTo>
                <a:lnTo>
                  <a:pt x="203" y="101"/>
                </a:lnTo>
                <a:lnTo>
                  <a:pt x="184" y="117"/>
                </a:lnTo>
                <a:lnTo>
                  <a:pt x="165" y="131"/>
                </a:lnTo>
                <a:lnTo>
                  <a:pt x="148" y="149"/>
                </a:lnTo>
                <a:lnTo>
                  <a:pt x="132" y="166"/>
                </a:lnTo>
                <a:lnTo>
                  <a:pt x="116" y="185"/>
                </a:lnTo>
                <a:lnTo>
                  <a:pt x="100" y="204"/>
                </a:lnTo>
                <a:lnTo>
                  <a:pt x="87" y="223"/>
                </a:lnTo>
                <a:lnTo>
                  <a:pt x="73" y="243"/>
                </a:lnTo>
                <a:lnTo>
                  <a:pt x="60" y="265"/>
                </a:lnTo>
                <a:lnTo>
                  <a:pt x="50" y="287"/>
                </a:lnTo>
                <a:lnTo>
                  <a:pt x="40" y="309"/>
                </a:lnTo>
                <a:lnTo>
                  <a:pt x="31" y="332"/>
                </a:lnTo>
                <a:lnTo>
                  <a:pt x="22" y="356"/>
                </a:lnTo>
                <a:lnTo>
                  <a:pt x="15" y="379"/>
                </a:lnTo>
                <a:lnTo>
                  <a:pt x="11" y="404"/>
                </a:lnTo>
                <a:lnTo>
                  <a:pt x="6" y="429"/>
                </a:lnTo>
                <a:lnTo>
                  <a:pt x="2" y="453"/>
                </a:lnTo>
                <a:lnTo>
                  <a:pt x="0" y="480"/>
                </a:lnTo>
                <a:lnTo>
                  <a:pt x="0" y="506"/>
                </a:lnTo>
                <a:lnTo>
                  <a:pt x="0" y="532"/>
                </a:lnTo>
                <a:lnTo>
                  <a:pt x="2" y="557"/>
                </a:lnTo>
                <a:lnTo>
                  <a:pt x="6" y="583"/>
                </a:lnTo>
                <a:lnTo>
                  <a:pt x="11" y="608"/>
                </a:lnTo>
                <a:lnTo>
                  <a:pt x="15" y="631"/>
                </a:lnTo>
                <a:lnTo>
                  <a:pt x="22" y="656"/>
                </a:lnTo>
                <a:lnTo>
                  <a:pt x="31" y="679"/>
                </a:lnTo>
                <a:lnTo>
                  <a:pt x="40" y="703"/>
                </a:lnTo>
                <a:lnTo>
                  <a:pt x="50" y="725"/>
                </a:lnTo>
                <a:lnTo>
                  <a:pt x="60" y="746"/>
                </a:lnTo>
                <a:lnTo>
                  <a:pt x="73" y="768"/>
                </a:lnTo>
                <a:lnTo>
                  <a:pt x="87" y="789"/>
                </a:lnTo>
                <a:lnTo>
                  <a:pt x="100" y="808"/>
                </a:lnTo>
                <a:lnTo>
                  <a:pt x="116" y="827"/>
                </a:lnTo>
                <a:lnTo>
                  <a:pt x="132" y="846"/>
                </a:lnTo>
                <a:lnTo>
                  <a:pt x="148" y="863"/>
                </a:lnTo>
                <a:lnTo>
                  <a:pt x="165" y="879"/>
                </a:lnTo>
                <a:lnTo>
                  <a:pt x="184" y="895"/>
                </a:lnTo>
                <a:lnTo>
                  <a:pt x="203" y="911"/>
                </a:lnTo>
                <a:lnTo>
                  <a:pt x="222" y="924"/>
                </a:lnTo>
                <a:lnTo>
                  <a:pt x="243" y="937"/>
                </a:lnTo>
                <a:lnTo>
                  <a:pt x="264" y="951"/>
                </a:lnTo>
                <a:lnTo>
                  <a:pt x="286" y="961"/>
                </a:lnTo>
                <a:lnTo>
                  <a:pt x="308" y="971"/>
                </a:lnTo>
                <a:lnTo>
                  <a:pt x="331" y="980"/>
                </a:lnTo>
                <a:lnTo>
                  <a:pt x="355" y="988"/>
                </a:lnTo>
                <a:lnTo>
                  <a:pt x="378" y="994"/>
                </a:lnTo>
                <a:lnTo>
                  <a:pt x="403" y="1000"/>
                </a:lnTo>
                <a:lnTo>
                  <a:pt x="428" y="1005"/>
                </a:lnTo>
                <a:lnTo>
                  <a:pt x="454" y="1009"/>
                </a:lnTo>
                <a:lnTo>
                  <a:pt x="479" y="1010"/>
                </a:lnTo>
                <a:lnTo>
                  <a:pt x="505" y="1010"/>
                </a:lnTo>
                <a:lnTo>
                  <a:pt x="531" y="1010"/>
                </a:lnTo>
                <a:lnTo>
                  <a:pt x="556" y="1009"/>
                </a:lnTo>
                <a:lnTo>
                  <a:pt x="582" y="1005"/>
                </a:lnTo>
                <a:lnTo>
                  <a:pt x="607" y="1000"/>
                </a:lnTo>
                <a:lnTo>
                  <a:pt x="632" y="994"/>
                </a:lnTo>
                <a:lnTo>
                  <a:pt x="655" y="988"/>
                </a:lnTo>
                <a:lnTo>
                  <a:pt x="678" y="980"/>
                </a:lnTo>
                <a:lnTo>
                  <a:pt x="702" y="971"/>
                </a:lnTo>
                <a:lnTo>
                  <a:pt x="724" y="961"/>
                </a:lnTo>
                <a:lnTo>
                  <a:pt x="746" y="951"/>
                </a:lnTo>
                <a:lnTo>
                  <a:pt x="767" y="937"/>
                </a:lnTo>
                <a:lnTo>
                  <a:pt x="788" y="924"/>
                </a:lnTo>
                <a:lnTo>
                  <a:pt x="807" y="911"/>
                </a:lnTo>
                <a:lnTo>
                  <a:pt x="826" y="895"/>
                </a:lnTo>
                <a:lnTo>
                  <a:pt x="845" y="879"/>
                </a:lnTo>
                <a:lnTo>
                  <a:pt x="862" y="863"/>
                </a:lnTo>
                <a:lnTo>
                  <a:pt x="878" y="846"/>
                </a:lnTo>
                <a:lnTo>
                  <a:pt x="894" y="827"/>
                </a:lnTo>
                <a:lnTo>
                  <a:pt x="910" y="808"/>
                </a:lnTo>
                <a:lnTo>
                  <a:pt x="923" y="789"/>
                </a:lnTo>
                <a:lnTo>
                  <a:pt x="937" y="768"/>
                </a:lnTo>
                <a:lnTo>
                  <a:pt x="950" y="746"/>
                </a:lnTo>
                <a:lnTo>
                  <a:pt x="960" y="725"/>
                </a:lnTo>
                <a:lnTo>
                  <a:pt x="970" y="703"/>
                </a:lnTo>
                <a:lnTo>
                  <a:pt x="979" y="679"/>
                </a:lnTo>
                <a:lnTo>
                  <a:pt x="988" y="656"/>
                </a:lnTo>
                <a:lnTo>
                  <a:pt x="995" y="631"/>
                </a:lnTo>
                <a:lnTo>
                  <a:pt x="999" y="608"/>
                </a:lnTo>
                <a:lnTo>
                  <a:pt x="1004" y="583"/>
                </a:lnTo>
                <a:lnTo>
                  <a:pt x="1008" y="557"/>
                </a:lnTo>
                <a:lnTo>
                  <a:pt x="1009" y="532"/>
                </a:lnTo>
                <a:lnTo>
                  <a:pt x="1009" y="506"/>
                </a:lnTo>
                <a:close/>
              </a:path>
            </a:pathLst>
          </a:custGeom>
          <a:gradFill flip="none" rotWithShape="1">
            <a:gsLst>
              <a:gs pos="0">
                <a:srgbClr val="2F416F"/>
              </a:gs>
              <a:gs pos="100000">
                <a:srgbClr val="000B3F"/>
              </a:gs>
            </a:gsLst>
            <a:lin ang="13500000" scaled="1"/>
            <a:tileRect/>
          </a:gradFill>
          <a:ln w="19050">
            <a:solidFill>
              <a:srgbClr val="002060"/>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solidFill>
                <a:schemeClr val="lt1"/>
              </a:solidFill>
            </a:endParaRPr>
          </a:p>
        </p:txBody>
      </p:sp>
      <p:grpSp>
        <p:nvGrpSpPr>
          <p:cNvPr id="13" name="Group 56"/>
          <p:cNvGrpSpPr/>
          <p:nvPr/>
        </p:nvGrpSpPr>
        <p:grpSpPr>
          <a:xfrm>
            <a:off x="1449341" y="2125803"/>
            <a:ext cx="543645" cy="592089"/>
            <a:chOff x="2251427" y="3457180"/>
            <a:chExt cx="449294" cy="489330"/>
          </a:xfrm>
          <a:solidFill>
            <a:schemeClr val="bg1"/>
          </a:solidFill>
        </p:grpSpPr>
        <p:sp>
          <p:nvSpPr>
            <p:cNvPr id="24" name="Rectangle 355"/>
            <p:cNvSpPr>
              <a:spLocks noChangeArrowheads="1"/>
            </p:cNvSpPr>
            <p:nvPr/>
          </p:nvSpPr>
          <p:spPr bwMode="auto">
            <a:xfrm>
              <a:off x="2251427" y="3808607"/>
              <a:ext cx="84522" cy="137903"/>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25" name="Rectangle 356"/>
            <p:cNvSpPr>
              <a:spLocks noChangeArrowheads="1"/>
            </p:cNvSpPr>
            <p:nvPr/>
          </p:nvSpPr>
          <p:spPr bwMode="auto">
            <a:xfrm>
              <a:off x="2251427" y="3737431"/>
              <a:ext cx="84522" cy="48935"/>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26" name="Rectangle 357"/>
            <p:cNvSpPr>
              <a:spLocks noChangeArrowheads="1"/>
            </p:cNvSpPr>
            <p:nvPr/>
          </p:nvSpPr>
          <p:spPr bwMode="auto">
            <a:xfrm>
              <a:off x="2251427" y="3666257"/>
              <a:ext cx="84522" cy="53381"/>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27" name="Rectangle 358"/>
            <p:cNvSpPr>
              <a:spLocks noChangeArrowheads="1"/>
            </p:cNvSpPr>
            <p:nvPr/>
          </p:nvSpPr>
          <p:spPr bwMode="auto">
            <a:xfrm>
              <a:off x="2251427" y="3595081"/>
              <a:ext cx="84522" cy="53381"/>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28" name="Rectangle 359"/>
            <p:cNvSpPr>
              <a:spLocks noChangeArrowheads="1"/>
            </p:cNvSpPr>
            <p:nvPr/>
          </p:nvSpPr>
          <p:spPr bwMode="auto">
            <a:xfrm>
              <a:off x="2620649" y="3808607"/>
              <a:ext cx="80072" cy="137903"/>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29" name="Rectangle 360"/>
            <p:cNvSpPr>
              <a:spLocks noChangeArrowheads="1"/>
            </p:cNvSpPr>
            <p:nvPr/>
          </p:nvSpPr>
          <p:spPr bwMode="auto">
            <a:xfrm>
              <a:off x="2620649" y="3737431"/>
              <a:ext cx="80072" cy="48935"/>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0" name="Rectangle 361"/>
            <p:cNvSpPr>
              <a:spLocks noChangeArrowheads="1"/>
            </p:cNvSpPr>
            <p:nvPr/>
          </p:nvSpPr>
          <p:spPr bwMode="auto">
            <a:xfrm>
              <a:off x="2620649" y="3666257"/>
              <a:ext cx="80072" cy="53381"/>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1" name="Rectangle 362"/>
            <p:cNvSpPr>
              <a:spLocks noChangeArrowheads="1"/>
            </p:cNvSpPr>
            <p:nvPr/>
          </p:nvSpPr>
          <p:spPr bwMode="auto">
            <a:xfrm>
              <a:off x="2620649" y="3595081"/>
              <a:ext cx="80072" cy="53381"/>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2" name="Rectangle 363"/>
            <p:cNvSpPr>
              <a:spLocks noChangeArrowheads="1"/>
            </p:cNvSpPr>
            <p:nvPr/>
          </p:nvSpPr>
          <p:spPr bwMode="auto">
            <a:xfrm>
              <a:off x="2375984" y="3670706"/>
              <a:ext cx="84522" cy="275804"/>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3" name="Rectangle 364"/>
            <p:cNvSpPr>
              <a:spLocks noChangeArrowheads="1"/>
            </p:cNvSpPr>
            <p:nvPr/>
          </p:nvSpPr>
          <p:spPr bwMode="auto">
            <a:xfrm>
              <a:off x="2375984" y="3595081"/>
              <a:ext cx="84522" cy="53381"/>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4" name="Rectangle 365"/>
            <p:cNvSpPr>
              <a:spLocks noChangeArrowheads="1"/>
            </p:cNvSpPr>
            <p:nvPr/>
          </p:nvSpPr>
          <p:spPr bwMode="auto">
            <a:xfrm>
              <a:off x="2375984" y="3528356"/>
              <a:ext cx="84522" cy="48935"/>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5" name="Rectangle 366"/>
            <p:cNvSpPr>
              <a:spLocks noChangeArrowheads="1"/>
            </p:cNvSpPr>
            <p:nvPr/>
          </p:nvSpPr>
          <p:spPr bwMode="auto">
            <a:xfrm>
              <a:off x="2375984" y="3457180"/>
              <a:ext cx="84522" cy="48935"/>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6" name="Rectangle 367"/>
            <p:cNvSpPr>
              <a:spLocks noChangeArrowheads="1"/>
            </p:cNvSpPr>
            <p:nvPr/>
          </p:nvSpPr>
          <p:spPr bwMode="auto">
            <a:xfrm>
              <a:off x="2496093" y="3781916"/>
              <a:ext cx="80072" cy="164594"/>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7" name="Rectangle 368"/>
            <p:cNvSpPr>
              <a:spLocks noChangeArrowheads="1"/>
            </p:cNvSpPr>
            <p:nvPr/>
          </p:nvSpPr>
          <p:spPr bwMode="auto">
            <a:xfrm>
              <a:off x="2496093" y="3706295"/>
              <a:ext cx="80072" cy="48935"/>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8" name="Rectangle 369"/>
            <p:cNvSpPr>
              <a:spLocks noChangeArrowheads="1"/>
            </p:cNvSpPr>
            <p:nvPr/>
          </p:nvSpPr>
          <p:spPr bwMode="auto">
            <a:xfrm>
              <a:off x="2496093" y="3635119"/>
              <a:ext cx="80072" cy="48935"/>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sp>
          <p:nvSpPr>
            <p:cNvPr id="39" name="Rectangle 370"/>
            <p:cNvSpPr>
              <a:spLocks noChangeArrowheads="1"/>
            </p:cNvSpPr>
            <p:nvPr/>
          </p:nvSpPr>
          <p:spPr bwMode="auto">
            <a:xfrm>
              <a:off x="2496093" y="3568390"/>
              <a:ext cx="80072" cy="44485"/>
            </a:xfrm>
            <a:prstGeom prst="rect">
              <a:avLst/>
            </a:prstGeom>
            <a:grpFill/>
            <a:ln>
              <a:noFill/>
            </a:ln>
            <a:extLst/>
          </p:spPr>
          <p:txBody>
            <a:bodyPr/>
            <a:lstStyle/>
            <a:p>
              <a:pPr eaLnBrk="1" fontAlgn="auto" hangingPunct="1">
                <a:spcBef>
                  <a:spcPts val="0"/>
                </a:spcBef>
                <a:spcAft>
                  <a:spcPts val="0"/>
                </a:spcAft>
                <a:defRPr/>
              </a:pPr>
              <a:endParaRPr lang="en-US">
                <a:latin typeface="+mn-lt"/>
              </a:endParaRPr>
            </a:p>
          </p:txBody>
        </p:sp>
      </p:grpSp>
      <p:grpSp>
        <p:nvGrpSpPr>
          <p:cNvPr id="14" name="组合 65"/>
          <p:cNvGrpSpPr/>
          <p:nvPr/>
        </p:nvGrpSpPr>
        <p:grpSpPr>
          <a:xfrm>
            <a:off x="918054" y="1672008"/>
            <a:ext cx="1611942" cy="2991484"/>
            <a:chOff x="5290029" y="2176833"/>
            <a:chExt cx="1611942" cy="2991484"/>
          </a:xfrm>
        </p:grpSpPr>
        <p:sp>
          <p:nvSpPr>
            <p:cNvPr id="60" name="Freeform 5"/>
            <p:cNvSpPr>
              <a:spLocks noEditPoints="1"/>
            </p:cNvSpPr>
            <p:nvPr/>
          </p:nvSpPr>
          <p:spPr bwMode="auto">
            <a:xfrm>
              <a:off x="5290029" y="2176833"/>
              <a:ext cx="1611942" cy="1856800"/>
            </a:xfrm>
            <a:custGeom>
              <a:avLst/>
              <a:gdLst>
                <a:gd name="T0" fmla="*/ 1423 w 2845"/>
                <a:gd name="T1" fmla="*/ 0 h 3279"/>
                <a:gd name="T2" fmla="*/ 2845 w 2845"/>
                <a:gd name="T3" fmla="*/ 1423 h 3279"/>
                <a:gd name="T4" fmla="*/ 1669 w 2845"/>
                <a:gd name="T5" fmla="*/ 2824 h 3279"/>
                <a:gd name="T6" fmla="*/ 1669 w 2845"/>
                <a:gd name="T7" fmla="*/ 3279 h 3279"/>
                <a:gd name="T8" fmla="*/ 1177 w 2845"/>
                <a:gd name="T9" fmla="*/ 3279 h 3279"/>
                <a:gd name="T10" fmla="*/ 1177 w 2845"/>
                <a:gd name="T11" fmla="*/ 2824 h 3279"/>
                <a:gd name="T12" fmla="*/ 0 w 2845"/>
                <a:gd name="T13" fmla="*/ 1423 h 3279"/>
                <a:gd name="T14" fmla="*/ 1423 w 2845"/>
                <a:gd name="T15" fmla="*/ 0 h 3279"/>
                <a:gd name="T16" fmla="*/ 1423 w 2845"/>
                <a:gd name="T17" fmla="*/ 350 h 3279"/>
                <a:gd name="T18" fmla="*/ 350 w 2845"/>
                <a:gd name="T19" fmla="*/ 1423 h 3279"/>
                <a:gd name="T20" fmla="*/ 1423 w 2845"/>
                <a:gd name="T21" fmla="*/ 2496 h 3279"/>
                <a:gd name="T22" fmla="*/ 2495 w 2845"/>
                <a:gd name="T23" fmla="*/ 1423 h 3279"/>
                <a:gd name="T24" fmla="*/ 1423 w 2845"/>
                <a:gd name="T25" fmla="*/ 350 h 3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45" h="3279">
                  <a:moveTo>
                    <a:pt x="1423" y="0"/>
                  </a:moveTo>
                  <a:cubicBezTo>
                    <a:pt x="2208" y="0"/>
                    <a:pt x="2845" y="637"/>
                    <a:pt x="2845" y="1423"/>
                  </a:cubicBezTo>
                  <a:cubicBezTo>
                    <a:pt x="2845" y="2124"/>
                    <a:pt x="2337" y="2707"/>
                    <a:pt x="1669" y="2824"/>
                  </a:cubicBezTo>
                  <a:cubicBezTo>
                    <a:pt x="1669" y="3279"/>
                    <a:pt x="1669" y="3279"/>
                    <a:pt x="1669" y="3279"/>
                  </a:cubicBezTo>
                  <a:cubicBezTo>
                    <a:pt x="1177" y="3279"/>
                    <a:pt x="1177" y="3279"/>
                    <a:pt x="1177" y="3279"/>
                  </a:cubicBezTo>
                  <a:cubicBezTo>
                    <a:pt x="1177" y="2824"/>
                    <a:pt x="1177" y="2824"/>
                    <a:pt x="1177" y="2824"/>
                  </a:cubicBezTo>
                  <a:cubicBezTo>
                    <a:pt x="508" y="2707"/>
                    <a:pt x="0" y="2124"/>
                    <a:pt x="0" y="1423"/>
                  </a:cubicBezTo>
                  <a:cubicBezTo>
                    <a:pt x="0" y="637"/>
                    <a:pt x="637" y="0"/>
                    <a:pt x="1423" y="0"/>
                  </a:cubicBezTo>
                  <a:close/>
                  <a:moveTo>
                    <a:pt x="1423" y="350"/>
                  </a:moveTo>
                  <a:cubicBezTo>
                    <a:pt x="830" y="350"/>
                    <a:pt x="350" y="830"/>
                    <a:pt x="350" y="1423"/>
                  </a:cubicBezTo>
                  <a:cubicBezTo>
                    <a:pt x="350" y="2017"/>
                    <a:pt x="830" y="2496"/>
                    <a:pt x="1423" y="2496"/>
                  </a:cubicBezTo>
                  <a:cubicBezTo>
                    <a:pt x="2017" y="2496"/>
                    <a:pt x="2495" y="2017"/>
                    <a:pt x="2495" y="1423"/>
                  </a:cubicBezTo>
                  <a:cubicBezTo>
                    <a:pt x="2495" y="830"/>
                    <a:pt x="2017" y="350"/>
                    <a:pt x="1423" y="350"/>
                  </a:cubicBezTo>
                  <a:close/>
                </a:path>
              </a:pathLst>
            </a:custGeom>
            <a:gradFill flip="none" rotWithShape="1">
              <a:gsLst>
                <a:gs pos="0">
                  <a:schemeClr val="bg1"/>
                </a:gs>
                <a:gs pos="36000">
                  <a:schemeClr val="bg1"/>
                </a:gs>
                <a:gs pos="100000">
                  <a:schemeClr val="bg1">
                    <a:lumMod val="90000"/>
                  </a:schemeClr>
                </a:gs>
              </a:gsLst>
              <a:lin ang="13500000" scaled="1"/>
              <a:tileRect/>
            </a:gradFill>
            <a:ln w="12700">
              <a:solidFill>
                <a:schemeClr val="bg1"/>
              </a:solidFill>
            </a:ln>
            <a:effectLst>
              <a:outerShdw blurRad="444500" dist="4699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61" name="Rectangle 6"/>
            <p:cNvSpPr>
              <a:spLocks noChangeArrowheads="1"/>
            </p:cNvSpPr>
            <p:nvPr/>
          </p:nvSpPr>
          <p:spPr bwMode="auto">
            <a:xfrm>
              <a:off x="5889955" y="3984757"/>
              <a:ext cx="412090" cy="1183560"/>
            </a:xfrm>
            <a:prstGeom prst="rect">
              <a:avLst/>
            </a:prstGeom>
            <a:gradFill flip="none" rotWithShape="1">
              <a:gsLst>
                <a:gs pos="0">
                  <a:schemeClr val="bg1"/>
                </a:gs>
                <a:gs pos="36000">
                  <a:schemeClr val="bg1"/>
                </a:gs>
                <a:gs pos="100000">
                  <a:schemeClr val="bg1">
                    <a:lumMod val="90000"/>
                  </a:schemeClr>
                </a:gs>
              </a:gsLst>
              <a:lin ang="13500000" scaled="1"/>
              <a:tileRect/>
            </a:gradFill>
            <a:ln w="12700">
              <a:solidFill>
                <a:schemeClr val="bg1"/>
              </a:solidFill>
            </a:ln>
            <a:effectLst>
              <a:outerShdw blurRad="444500" dist="4699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cxnSp>
        <p:nvCxnSpPr>
          <p:cNvPr id="53" name="Straight Connector 74"/>
          <p:cNvCxnSpPr/>
          <p:nvPr/>
        </p:nvCxnSpPr>
        <p:spPr>
          <a:xfrm>
            <a:off x="3648075" y="1462458"/>
            <a:ext cx="0" cy="3803650"/>
          </a:xfrm>
          <a:prstGeom prst="line">
            <a:avLst/>
          </a:prstGeom>
          <a:ln w="9525">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4" name="Oval 75"/>
          <p:cNvSpPr/>
          <p:nvPr/>
        </p:nvSpPr>
        <p:spPr>
          <a:xfrm>
            <a:off x="3462338" y="1751383"/>
            <a:ext cx="384175" cy="384175"/>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600"/>
              <a:t>1</a:t>
            </a:r>
          </a:p>
        </p:txBody>
      </p:sp>
      <p:sp>
        <p:nvSpPr>
          <p:cNvPr id="55" name="Oval 76"/>
          <p:cNvSpPr/>
          <p:nvPr/>
        </p:nvSpPr>
        <p:spPr>
          <a:xfrm>
            <a:off x="3452813" y="2780083"/>
            <a:ext cx="384175" cy="384175"/>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600"/>
              <a:t>2</a:t>
            </a:r>
          </a:p>
        </p:txBody>
      </p:sp>
      <p:sp>
        <p:nvSpPr>
          <p:cNvPr id="56" name="Oval 77"/>
          <p:cNvSpPr/>
          <p:nvPr/>
        </p:nvSpPr>
        <p:spPr>
          <a:xfrm>
            <a:off x="3443288" y="3800845"/>
            <a:ext cx="384175" cy="384175"/>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zh-CN" sz="1600" dirty="0"/>
              <a:t>3</a:t>
            </a:r>
          </a:p>
        </p:txBody>
      </p:sp>
      <p:sp>
        <p:nvSpPr>
          <p:cNvPr id="68" name="TextBox 67"/>
          <p:cNvSpPr txBox="1"/>
          <p:nvPr/>
        </p:nvSpPr>
        <p:spPr>
          <a:xfrm>
            <a:off x="990600" y="276225"/>
            <a:ext cx="1771650" cy="461665"/>
          </a:xfrm>
          <a:prstGeom prst="rect">
            <a:avLst/>
          </a:prstGeom>
          <a:noFill/>
        </p:spPr>
        <p:txBody>
          <a:bodyPr wrap="square" rtlCol="0">
            <a:spAutoFit/>
          </a:bodyPr>
          <a:lstStyle/>
          <a:p>
            <a:r>
              <a:rPr lang="zh-CN" altLang="en-US" sz="2400" dirty="0" smtClean="0">
                <a:solidFill>
                  <a:srgbClr val="002060"/>
                </a:solidFill>
              </a:rPr>
              <a:t>开发工具</a:t>
            </a:r>
            <a:endParaRPr lang="zh-CN" altLang="en-US" sz="2400" dirty="0">
              <a:solidFill>
                <a:srgbClr val="002060"/>
              </a:solidFill>
            </a:endParaRPr>
          </a:p>
        </p:txBody>
      </p:sp>
      <p:sp>
        <p:nvSpPr>
          <p:cNvPr id="40" name="TextBox 39"/>
          <p:cNvSpPr txBox="1"/>
          <p:nvPr/>
        </p:nvSpPr>
        <p:spPr>
          <a:xfrm>
            <a:off x="4286250" y="1790700"/>
            <a:ext cx="7118487" cy="646331"/>
          </a:xfrm>
          <a:prstGeom prst="rect">
            <a:avLst/>
          </a:prstGeom>
          <a:noFill/>
        </p:spPr>
        <p:txBody>
          <a:bodyPr wrap="none" rtlCol="0">
            <a:spAutoFit/>
          </a:bodyPr>
          <a:lstStyle/>
          <a:p>
            <a:r>
              <a:rPr lang="zh-CN" altLang="zh-CN" dirty="0" smtClean="0">
                <a:solidFill>
                  <a:schemeClr val="tx1">
                    <a:lumMod val="95000"/>
                    <a:lumOff val="5000"/>
                  </a:schemeClr>
                </a:solidFill>
                <a:latin typeface="+mn-ea"/>
              </a:rPr>
              <a:t>该</a:t>
            </a:r>
            <a:r>
              <a:rPr lang="zh-CN" altLang="en-US" dirty="0" smtClean="0">
                <a:solidFill>
                  <a:schemeClr val="tx1">
                    <a:lumMod val="95000"/>
                    <a:lumOff val="5000"/>
                  </a:schemeClr>
                </a:solidFill>
                <a:latin typeface="+mn-ea"/>
              </a:rPr>
              <a:t>毕设使用的语言是</a:t>
            </a:r>
            <a:r>
              <a:rPr lang="en-US" altLang="zh-CN" dirty="0" smtClean="0">
                <a:solidFill>
                  <a:schemeClr val="tx1">
                    <a:lumMod val="95000"/>
                    <a:lumOff val="5000"/>
                  </a:schemeClr>
                </a:solidFill>
                <a:latin typeface="+mn-ea"/>
              </a:rPr>
              <a:t>JAVA</a:t>
            </a:r>
            <a:r>
              <a:rPr lang="zh-CN" altLang="zh-CN" dirty="0" smtClean="0">
                <a:solidFill>
                  <a:schemeClr val="tx1">
                    <a:lumMod val="95000"/>
                    <a:lumOff val="5000"/>
                  </a:schemeClr>
                </a:solidFill>
                <a:latin typeface="+mn-ea"/>
              </a:rPr>
              <a:t>，</a:t>
            </a:r>
            <a:r>
              <a:rPr lang="zh-CN" altLang="en-US" dirty="0" smtClean="0">
                <a:solidFill>
                  <a:schemeClr val="tx1">
                    <a:lumMod val="95000"/>
                    <a:lumOff val="5000"/>
                  </a:schemeClr>
                </a:solidFill>
                <a:latin typeface="+mn-ea"/>
              </a:rPr>
              <a:t>并结合</a:t>
            </a:r>
            <a:r>
              <a:rPr lang="en-US" altLang="zh-CN" dirty="0" smtClean="0">
                <a:solidFill>
                  <a:schemeClr val="tx1">
                    <a:lumMod val="95000"/>
                    <a:lumOff val="5000"/>
                  </a:schemeClr>
                </a:solidFill>
                <a:latin typeface="+mn-ea"/>
              </a:rPr>
              <a:t>UI(</a:t>
            </a:r>
            <a:r>
              <a:rPr lang="zh-CN" altLang="en-US" dirty="0" smtClean="0">
                <a:solidFill>
                  <a:schemeClr val="tx1">
                    <a:lumMod val="95000"/>
                    <a:lumOff val="5000"/>
                  </a:schemeClr>
                </a:solidFill>
                <a:latin typeface="+mn-ea"/>
              </a:rPr>
              <a:t>用户界面</a:t>
            </a:r>
            <a:r>
              <a:rPr lang="en-US" altLang="zh-CN" dirty="0" smtClean="0">
                <a:solidFill>
                  <a:schemeClr val="tx1">
                    <a:lumMod val="95000"/>
                    <a:lumOff val="5000"/>
                  </a:schemeClr>
                </a:solidFill>
                <a:latin typeface="+mn-ea"/>
              </a:rPr>
              <a:t>)</a:t>
            </a:r>
            <a:r>
              <a:rPr lang="zh-CN" altLang="en-US" dirty="0" smtClean="0">
                <a:solidFill>
                  <a:schemeClr val="tx1">
                    <a:lumMod val="95000"/>
                    <a:lumOff val="5000"/>
                  </a:schemeClr>
                </a:solidFill>
                <a:latin typeface="+mn-ea"/>
              </a:rPr>
              <a:t>使界面更加美观大方</a:t>
            </a:r>
            <a:endParaRPr lang="en-US" altLang="zh-CN" dirty="0" smtClean="0">
              <a:latin typeface="+mn-ea"/>
            </a:endParaRPr>
          </a:p>
          <a:p>
            <a:endParaRPr lang="zh-CN" altLang="en-US" dirty="0"/>
          </a:p>
        </p:txBody>
      </p:sp>
      <p:sp>
        <p:nvSpPr>
          <p:cNvPr id="41" name="TextBox 40"/>
          <p:cNvSpPr txBox="1"/>
          <p:nvPr/>
        </p:nvSpPr>
        <p:spPr>
          <a:xfrm>
            <a:off x="4400550" y="2790825"/>
            <a:ext cx="5750998" cy="646331"/>
          </a:xfrm>
          <a:prstGeom prst="rect">
            <a:avLst/>
          </a:prstGeom>
          <a:noFill/>
        </p:spPr>
        <p:txBody>
          <a:bodyPr wrap="none" rtlCol="0">
            <a:spAutoFit/>
          </a:bodyPr>
          <a:lstStyle/>
          <a:p>
            <a:r>
              <a:rPr lang="en-US" altLang="zh-CN" dirty="0" smtClean="0">
                <a:latin typeface="+mn-ea"/>
              </a:rPr>
              <a:t>java</a:t>
            </a:r>
            <a:r>
              <a:rPr lang="zh-CN" altLang="en-US" dirty="0" smtClean="0">
                <a:latin typeface="+mn-ea"/>
              </a:rPr>
              <a:t>语言的运行环境是</a:t>
            </a:r>
            <a:r>
              <a:rPr lang="en-US" altLang="zh-CN" dirty="0" err="1" smtClean="0">
                <a:latin typeface="+mn-ea"/>
              </a:rPr>
              <a:t>JDK</a:t>
            </a:r>
            <a:r>
              <a:rPr lang="en-US" altLang="zh-CN" dirty="0" smtClean="0">
                <a:latin typeface="+mn-ea"/>
              </a:rPr>
              <a:t> 1.7</a:t>
            </a:r>
            <a:r>
              <a:rPr lang="zh-CN" altLang="en-US" dirty="0" smtClean="0">
                <a:latin typeface="+mn-ea"/>
              </a:rPr>
              <a:t>，使用工具是</a:t>
            </a:r>
            <a:r>
              <a:rPr lang="en-US" altLang="zh-CN" dirty="0" err="1" smtClean="0"/>
              <a:t>myeclipse</a:t>
            </a:r>
            <a:endParaRPr lang="zh-CN" altLang="en-US" dirty="0" smtClean="0">
              <a:latin typeface="+mn-ea"/>
            </a:endParaRPr>
          </a:p>
          <a:p>
            <a:endParaRPr lang="zh-CN" altLang="en-US" dirty="0"/>
          </a:p>
        </p:txBody>
      </p:sp>
      <p:sp>
        <p:nvSpPr>
          <p:cNvPr id="42" name="TextBox 41"/>
          <p:cNvSpPr txBox="1"/>
          <p:nvPr/>
        </p:nvSpPr>
        <p:spPr>
          <a:xfrm>
            <a:off x="4371975" y="3819525"/>
            <a:ext cx="3049233" cy="646331"/>
          </a:xfrm>
          <a:prstGeom prst="rect">
            <a:avLst/>
          </a:prstGeom>
          <a:noFill/>
        </p:spPr>
        <p:txBody>
          <a:bodyPr wrap="none" rtlCol="0">
            <a:spAutoFit/>
          </a:bodyPr>
          <a:lstStyle/>
          <a:p>
            <a:r>
              <a:rPr lang="zh-CN" altLang="en-US" dirty="0" smtClean="0">
                <a:solidFill>
                  <a:schemeClr val="tx1">
                    <a:lumMod val="95000"/>
                    <a:lumOff val="5000"/>
                  </a:schemeClr>
                </a:solidFill>
                <a:latin typeface="+mn-ea"/>
              </a:rPr>
              <a:t>后台使用的数据库是</a:t>
            </a:r>
            <a:r>
              <a:rPr lang="en-US" altLang="zh-CN" dirty="0" err="1" smtClean="0"/>
              <a:t>MySQL</a:t>
            </a:r>
            <a:endParaRPr lang="zh-CN" altLang="en-US" b="1" dirty="0" smtClean="0">
              <a:solidFill>
                <a:schemeClr val="tx1">
                  <a:lumMod val="50000"/>
                  <a:lumOff val="50000"/>
                </a:schemeClr>
              </a:solidFill>
              <a:latin typeface="宋体" pitchFamily="2" charset="-122"/>
              <a:ea typeface="宋体" pitchFamily="2" charset="-122"/>
            </a:endParaRPr>
          </a:p>
          <a:p>
            <a:endParaRPr lang="zh-CN" altLang="en-US" dirty="0"/>
          </a:p>
        </p:txBody>
      </p:sp>
    </p:spTree>
    <p:extLst>
      <p:ext uri="{BB962C8B-B14F-4D97-AF65-F5344CB8AC3E}">
        <p14:creationId xmlns="" xmlns:p14="http://schemas.microsoft.com/office/powerpoint/2010/main" val="15992150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0-#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par>
                                <p:cTn id="13" presetID="22" presetClass="entr" presetSubtype="8" fill="hold" nodeType="withEffect">
                                  <p:stCondLst>
                                    <p:cond delay="10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000"/>
                                        <p:tgtEl>
                                          <p:spTgt spid="3"/>
                                        </p:tgtEl>
                                      </p:cBhvr>
                                    </p:animEffect>
                                  </p:childTnLst>
                                </p:cTn>
                              </p:par>
                              <p:par>
                                <p:cTn id="16" presetID="2" presetClass="entr" presetSubtype="4" decel="10000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additive="base">
                                        <p:cTn id="18" dur="1000" fill="hold"/>
                                        <p:tgtEl>
                                          <p:spTgt spid="14"/>
                                        </p:tgtEl>
                                        <p:attrNameLst>
                                          <p:attrName>ppt_x</p:attrName>
                                        </p:attrNameLst>
                                      </p:cBhvr>
                                      <p:tavLst>
                                        <p:tav tm="0">
                                          <p:val>
                                            <p:strVal val="#ppt_x"/>
                                          </p:val>
                                        </p:tav>
                                        <p:tav tm="100000">
                                          <p:val>
                                            <p:strVal val="#ppt_x"/>
                                          </p:val>
                                        </p:tav>
                                      </p:tavLst>
                                    </p:anim>
                                    <p:anim calcmode="lin" valueType="num">
                                      <p:cBhvr additive="base">
                                        <p:cTn id="19" dur="1000" fill="hold"/>
                                        <p:tgtEl>
                                          <p:spTgt spid="14"/>
                                        </p:tgtEl>
                                        <p:attrNameLst>
                                          <p:attrName>ppt_y</p:attrName>
                                        </p:attrNameLst>
                                      </p:cBhvr>
                                      <p:tavLst>
                                        <p:tav tm="0">
                                          <p:val>
                                            <p:strVal val="1+#ppt_h/2"/>
                                          </p:val>
                                        </p:tav>
                                        <p:tav tm="100000">
                                          <p:val>
                                            <p:strVal val="#ppt_y"/>
                                          </p:val>
                                        </p:tav>
                                      </p:tavLst>
                                    </p:anim>
                                  </p:childTnLst>
                                </p:cTn>
                              </p:par>
                              <p:par>
                                <p:cTn id="20" presetID="53" presetClass="entr" presetSubtype="16" fill="hold" grpId="0" nodeType="withEffect">
                                  <p:stCondLst>
                                    <p:cond delay="500"/>
                                  </p:stCondLst>
                                  <p:childTnLst>
                                    <p:set>
                                      <p:cBhvr>
                                        <p:cTn id="21" dur="1" fill="hold">
                                          <p:stCondLst>
                                            <p:cond delay="0"/>
                                          </p:stCondLst>
                                        </p:cTn>
                                        <p:tgtEl>
                                          <p:spTgt spid="19"/>
                                        </p:tgtEl>
                                        <p:attrNameLst>
                                          <p:attrName>style.visibility</p:attrName>
                                        </p:attrNameLst>
                                      </p:cBhvr>
                                      <p:to>
                                        <p:strVal val="visible"/>
                                      </p:to>
                                    </p:set>
                                    <p:anim calcmode="lin" valueType="num">
                                      <p:cBhvr>
                                        <p:cTn id="22" dur="500" fill="hold"/>
                                        <p:tgtEl>
                                          <p:spTgt spid="19"/>
                                        </p:tgtEl>
                                        <p:attrNameLst>
                                          <p:attrName>ppt_w</p:attrName>
                                        </p:attrNameLst>
                                      </p:cBhvr>
                                      <p:tavLst>
                                        <p:tav tm="0">
                                          <p:val>
                                            <p:fltVal val="0"/>
                                          </p:val>
                                        </p:tav>
                                        <p:tav tm="100000">
                                          <p:val>
                                            <p:strVal val="#ppt_w"/>
                                          </p:val>
                                        </p:tav>
                                      </p:tavLst>
                                    </p:anim>
                                    <p:anim calcmode="lin" valueType="num">
                                      <p:cBhvr>
                                        <p:cTn id="23" dur="500" fill="hold"/>
                                        <p:tgtEl>
                                          <p:spTgt spid="19"/>
                                        </p:tgtEl>
                                        <p:attrNameLst>
                                          <p:attrName>ppt_h</p:attrName>
                                        </p:attrNameLst>
                                      </p:cBhvr>
                                      <p:tavLst>
                                        <p:tav tm="0">
                                          <p:val>
                                            <p:fltVal val="0"/>
                                          </p:val>
                                        </p:tav>
                                        <p:tav tm="100000">
                                          <p:val>
                                            <p:strVal val="#ppt_h"/>
                                          </p:val>
                                        </p:tav>
                                      </p:tavLst>
                                    </p:anim>
                                    <p:animEffect transition="in" filter="fade">
                                      <p:cBhvr>
                                        <p:cTn id="24" dur="500"/>
                                        <p:tgtEl>
                                          <p:spTgt spid="19"/>
                                        </p:tgtEl>
                                      </p:cBhvr>
                                    </p:animEffect>
                                  </p:childTnLst>
                                </p:cTn>
                              </p:par>
                              <p:par>
                                <p:cTn id="25" presetID="53" presetClass="entr" presetSubtype="16" fill="hold" nodeType="withEffect">
                                  <p:stCondLst>
                                    <p:cond delay="500"/>
                                  </p:stCondLst>
                                  <p:childTnLst>
                                    <p:set>
                                      <p:cBhvr>
                                        <p:cTn id="26" dur="1" fill="hold">
                                          <p:stCondLst>
                                            <p:cond delay="0"/>
                                          </p:stCondLst>
                                        </p:cTn>
                                        <p:tgtEl>
                                          <p:spTgt spid="13"/>
                                        </p:tgtEl>
                                        <p:attrNameLst>
                                          <p:attrName>style.visibility</p:attrName>
                                        </p:attrNameLst>
                                      </p:cBhvr>
                                      <p:to>
                                        <p:strVal val="visible"/>
                                      </p:to>
                                    </p:set>
                                    <p:anim calcmode="lin" valueType="num">
                                      <p:cBhvr>
                                        <p:cTn id="27" dur="500" fill="hold"/>
                                        <p:tgtEl>
                                          <p:spTgt spid="13"/>
                                        </p:tgtEl>
                                        <p:attrNameLst>
                                          <p:attrName>ppt_w</p:attrName>
                                        </p:attrNameLst>
                                      </p:cBhvr>
                                      <p:tavLst>
                                        <p:tav tm="0">
                                          <p:val>
                                            <p:fltVal val="0"/>
                                          </p:val>
                                        </p:tav>
                                        <p:tav tm="100000">
                                          <p:val>
                                            <p:strVal val="#ppt_w"/>
                                          </p:val>
                                        </p:tav>
                                      </p:tavLst>
                                    </p:anim>
                                    <p:anim calcmode="lin" valueType="num">
                                      <p:cBhvr>
                                        <p:cTn id="28" dur="500" fill="hold"/>
                                        <p:tgtEl>
                                          <p:spTgt spid="13"/>
                                        </p:tgtEl>
                                        <p:attrNameLst>
                                          <p:attrName>ppt_h</p:attrName>
                                        </p:attrNameLst>
                                      </p:cBhvr>
                                      <p:tavLst>
                                        <p:tav tm="0">
                                          <p:val>
                                            <p:fltVal val="0"/>
                                          </p:val>
                                        </p:tav>
                                        <p:tav tm="100000">
                                          <p:val>
                                            <p:strVal val="#ppt_h"/>
                                          </p:val>
                                        </p:tav>
                                      </p:tavLst>
                                    </p:anim>
                                    <p:animEffect transition="in" filter="fade">
                                      <p:cBhvr>
                                        <p:cTn id="29" dur="500"/>
                                        <p:tgtEl>
                                          <p:spTgt spid="13"/>
                                        </p:tgtEl>
                                      </p:cBhvr>
                                    </p:animEffect>
                                  </p:childTnLst>
                                </p:cTn>
                              </p:par>
                              <p:par>
                                <p:cTn id="30" presetID="22" presetClass="entr" presetSubtype="1" fill="hold" nodeType="with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wipe(up)">
                                      <p:cBhvr>
                                        <p:cTn id="32" dur="500"/>
                                        <p:tgtEl>
                                          <p:spTgt spid="53"/>
                                        </p:tgtEl>
                                      </p:cBhvr>
                                    </p:animEffect>
                                  </p:childTnLst>
                                </p:cTn>
                              </p:par>
                              <p:par>
                                <p:cTn id="33" presetID="2" presetClass="entr" presetSubtype="2" decel="100000" fill="hold" grpId="0" nodeType="withEffect">
                                  <p:stCondLst>
                                    <p:cond delay="0"/>
                                  </p:stCondLst>
                                  <p:childTnLst>
                                    <p:set>
                                      <p:cBhvr>
                                        <p:cTn id="34" dur="1" fill="hold">
                                          <p:stCondLst>
                                            <p:cond delay="0"/>
                                          </p:stCondLst>
                                        </p:cTn>
                                        <p:tgtEl>
                                          <p:spTgt spid="54"/>
                                        </p:tgtEl>
                                        <p:attrNameLst>
                                          <p:attrName>style.visibility</p:attrName>
                                        </p:attrNameLst>
                                      </p:cBhvr>
                                      <p:to>
                                        <p:strVal val="visible"/>
                                      </p:to>
                                    </p:set>
                                    <p:anim calcmode="lin" valueType="num">
                                      <p:cBhvr additive="base">
                                        <p:cTn id="35" dur="1000" fill="hold"/>
                                        <p:tgtEl>
                                          <p:spTgt spid="54"/>
                                        </p:tgtEl>
                                        <p:attrNameLst>
                                          <p:attrName>ppt_x</p:attrName>
                                        </p:attrNameLst>
                                      </p:cBhvr>
                                      <p:tavLst>
                                        <p:tav tm="0">
                                          <p:val>
                                            <p:strVal val="1+#ppt_w/2"/>
                                          </p:val>
                                        </p:tav>
                                        <p:tav tm="100000">
                                          <p:val>
                                            <p:strVal val="#ppt_x"/>
                                          </p:val>
                                        </p:tav>
                                      </p:tavLst>
                                    </p:anim>
                                    <p:anim calcmode="lin" valueType="num">
                                      <p:cBhvr additive="base">
                                        <p:cTn id="36" dur="1000" fill="hold"/>
                                        <p:tgtEl>
                                          <p:spTgt spid="54"/>
                                        </p:tgtEl>
                                        <p:attrNameLst>
                                          <p:attrName>ppt_y</p:attrName>
                                        </p:attrNameLst>
                                      </p:cBhvr>
                                      <p:tavLst>
                                        <p:tav tm="0">
                                          <p:val>
                                            <p:strVal val="#ppt_y"/>
                                          </p:val>
                                        </p:tav>
                                        <p:tav tm="100000">
                                          <p:val>
                                            <p:strVal val="#ppt_y"/>
                                          </p:val>
                                        </p:tav>
                                      </p:tavLst>
                                    </p:anim>
                                  </p:childTnLst>
                                </p:cTn>
                              </p:par>
                              <p:par>
                                <p:cTn id="37" presetID="2" presetClass="entr" presetSubtype="2" decel="100000" fill="hold" grpId="0" nodeType="withEffect">
                                  <p:stCondLst>
                                    <p:cond delay="200"/>
                                  </p:stCondLst>
                                  <p:childTnLst>
                                    <p:set>
                                      <p:cBhvr>
                                        <p:cTn id="38" dur="1" fill="hold">
                                          <p:stCondLst>
                                            <p:cond delay="0"/>
                                          </p:stCondLst>
                                        </p:cTn>
                                        <p:tgtEl>
                                          <p:spTgt spid="55"/>
                                        </p:tgtEl>
                                        <p:attrNameLst>
                                          <p:attrName>style.visibility</p:attrName>
                                        </p:attrNameLst>
                                      </p:cBhvr>
                                      <p:to>
                                        <p:strVal val="visible"/>
                                      </p:to>
                                    </p:set>
                                    <p:anim calcmode="lin" valueType="num">
                                      <p:cBhvr additive="base">
                                        <p:cTn id="39" dur="1000" fill="hold"/>
                                        <p:tgtEl>
                                          <p:spTgt spid="55"/>
                                        </p:tgtEl>
                                        <p:attrNameLst>
                                          <p:attrName>ppt_x</p:attrName>
                                        </p:attrNameLst>
                                      </p:cBhvr>
                                      <p:tavLst>
                                        <p:tav tm="0">
                                          <p:val>
                                            <p:strVal val="1+#ppt_w/2"/>
                                          </p:val>
                                        </p:tav>
                                        <p:tav tm="100000">
                                          <p:val>
                                            <p:strVal val="#ppt_x"/>
                                          </p:val>
                                        </p:tav>
                                      </p:tavLst>
                                    </p:anim>
                                    <p:anim calcmode="lin" valueType="num">
                                      <p:cBhvr additive="base">
                                        <p:cTn id="40" dur="1000" fill="hold"/>
                                        <p:tgtEl>
                                          <p:spTgt spid="55"/>
                                        </p:tgtEl>
                                        <p:attrNameLst>
                                          <p:attrName>ppt_y</p:attrName>
                                        </p:attrNameLst>
                                      </p:cBhvr>
                                      <p:tavLst>
                                        <p:tav tm="0">
                                          <p:val>
                                            <p:strVal val="#ppt_y"/>
                                          </p:val>
                                        </p:tav>
                                        <p:tav tm="100000">
                                          <p:val>
                                            <p:strVal val="#ppt_y"/>
                                          </p:val>
                                        </p:tav>
                                      </p:tavLst>
                                    </p:anim>
                                  </p:childTnLst>
                                </p:cTn>
                              </p:par>
                              <p:par>
                                <p:cTn id="41" presetID="2" presetClass="entr" presetSubtype="2" decel="100000" fill="hold" grpId="0" nodeType="withEffect">
                                  <p:stCondLst>
                                    <p:cond delay="400"/>
                                  </p:stCondLst>
                                  <p:childTnLst>
                                    <p:set>
                                      <p:cBhvr>
                                        <p:cTn id="42" dur="1" fill="hold">
                                          <p:stCondLst>
                                            <p:cond delay="0"/>
                                          </p:stCondLst>
                                        </p:cTn>
                                        <p:tgtEl>
                                          <p:spTgt spid="56"/>
                                        </p:tgtEl>
                                        <p:attrNameLst>
                                          <p:attrName>style.visibility</p:attrName>
                                        </p:attrNameLst>
                                      </p:cBhvr>
                                      <p:to>
                                        <p:strVal val="visible"/>
                                      </p:to>
                                    </p:set>
                                    <p:anim calcmode="lin" valueType="num">
                                      <p:cBhvr additive="base">
                                        <p:cTn id="43" dur="1000" fill="hold"/>
                                        <p:tgtEl>
                                          <p:spTgt spid="56"/>
                                        </p:tgtEl>
                                        <p:attrNameLst>
                                          <p:attrName>ppt_x</p:attrName>
                                        </p:attrNameLst>
                                      </p:cBhvr>
                                      <p:tavLst>
                                        <p:tav tm="0">
                                          <p:val>
                                            <p:strVal val="1+#ppt_w/2"/>
                                          </p:val>
                                        </p:tav>
                                        <p:tav tm="100000">
                                          <p:val>
                                            <p:strVal val="#ppt_x"/>
                                          </p:val>
                                        </p:tav>
                                      </p:tavLst>
                                    </p:anim>
                                    <p:anim calcmode="lin" valueType="num">
                                      <p:cBhvr additive="base">
                                        <p:cTn id="44" dur="10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4" grpId="0" animBg="1"/>
      <p:bldP spid="5" grpId="0" animBg="1"/>
      <p:bldP spid="54" grpId="0" animBg="1"/>
      <p:bldP spid="55" grpId="0" animBg="1"/>
      <p:bldP spid="5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415772" cy="461665"/>
          </a:xfrm>
          <a:prstGeom prst="rect">
            <a:avLst/>
          </a:prstGeom>
          <a:noFill/>
        </p:spPr>
        <p:txBody>
          <a:bodyPr wrap="none" rtlCol="0">
            <a:spAutoFit/>
          </a:bodyPr>
          <a:lstStyle/>
          <a:p>
            <a:r>
              <a:rPr lang="zh-CN" altLang="en-US" sz="2400" dirty="0" smtClean="0">
                <a:solidFill>
                  <a:srgbClr val="2F416F"/>
                </a:solidFill>
                <a:latin typeface="微软雅黑" pitchFamily="34" charset="-122"/>
                <a:ea typeface="微软雅黑" pitchFamily="34" charset="-122"/>
              </a:rPr>
              <a:t>项目模块</a:t>
            </a:r>
            <a:endParaRPr lang="zh-CN" altLang="en-US" sz="2400" dirty="0">
              <a:solidFill>
                <a:srgbClr val="2F416F"/>
              </a:solidFill>
              <a:latin typeface="微软雅黑" pitchFamily="34" charset="-122"/>
              <a:ea typeface="微软雅黑"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7" name="椭圆 6"/>
          <p:cNvSpPr/>
          <p:nvPr/>
        </p:nvSpPr>
        <p:spPr>
          <a:xfrm>
            <a:off x="5253318" y="2591095"/>
            <a:ext cx="1675810" cy="1675810"/>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406400" dist="495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6" name="Freeform 73"/>
          <p:cNvSpPr>
            <a:spLocks noEditPoints="1"/>
          </p:cNvSpPr>
          <p:nvPr/>
        </p:nvSpPr>
        <p:spPr bwMode="auto">
          <a:xfrm>
            <a:off x="5609845" y="3064571"/>
            <a:ext cx="962757" cy="728859"/>
          </a:xfrm>
          <a:custGeom>
            <a:avLst/>
            <a:gdLst>
              <a:gd name="T0" fmla="*/ 77 w 270"/>
              <a:gd name="T1" fmla="*/ 188 h 204"/>
              <a:gd name="T2" fmla="*/ 250 w 270"/>
              <a:gd name="T3" fmla="*/ 200 h 204"/>
              <a:gd name="T4" fmla="*/ 240 w 270"/>
              <a:gd name="T5" fmla="*/ 191 h 204"/>
              <a:gd name="T6" fmla="*/ 241 w 270"/>
              <a:gd name="T7" fmla="*/ 146 h 204"/>
              <a:gd name="T8" fmla="*/ 250 w 270"/>
              <a:gd name="T9" fmla="*/ 136 h 204"/>
              <a:gd name="T10" fmla="*/ 77 w 270"/>
              <a:gd name="T11" fmla="*/ 148 h 204"/>
              <a:gd name="T12" fmla="*/ 227 w 270"/>
              <a:gd name="T13" fmla="*/ 166 h 204"/>
              <a:gd name="T14" fmla="*/ 103 w 270"/>
              <a:gd name="T15" fmla="*/ 170 h 204"/>
              <a:gd name="T16" fmla="*/ 227 w 270"/>
              <a:gd name="T17" fmla="*/ 179 h 204"/>
              <a:gd name="T18" fmla="*/ 103 w 270"/>
              <a:gd name="T19" fmla="*/ 183 h 204"/>
              <a:gd name="T20" fmla="*/ 229 w 270"/>
              <a:gd name="T21" fmla="*/ 191 h 204"/>
              <a:gd name="T22" fmla="*/ 87 w 270"/>
              <a:gd name="T23" fmla="*/ 188 h 204"/>
              <a:gd name="T24" fmla="*/ 89 w 270"/>
              <a:gd name="T25" fmla="*/ 146 h 204"/>
              <a:gd name="T26" fmla="*/ 228 w 270"/>
              <a:gd name="T27" fmla="*/ 153 h 204"/>
              <a:gd name="T28" fmla="*/ 103 w 270"/>
              <a:gd name="T29" fmla="*/ 157 h 204"/>
              <a:gd name="T30" fmla="*/ 86 w 270"/>
              <a:gd name="T31" fmla="*/ 128 h 204"/>
              <a:gd name="T32" fmla="*/ 247 w 270"/>
              <a:gd name="T33" fmla="*/ 118 h 204"/>
              <a:gd name="T34" fmla="*/ 233 w 270"/>
              <a:gd name="T35" fmla="*/ 98 h 204"/>
              <a:gd name="T36" fmla="*/ 247 w 270"/>
              <a:gd name="T37" fmla="*/ 74 h 204"/>
              <a:gd name="T38" fmla="*/ 86 w 270"/>
              <a:gd name="T39" fmla="*/ 64 h 204"/>
              <a:gd name="T40" fmla="*/ 74 w 270"/>
              <a:gd name="T41" fmla="*/ 116 h 204"/>
              <a:gd name="T42" fmla="*/ 84 w 270"/>
              <a:gd name="T43" fmla="*/ 76 h 204"/>
              <a:gd name="T44" fmla="*/ 228 w 270"/>
              <a:gd name="T45" fmla="*/ 74 h 204"/>
              <a:gd name="T46" fmla="*/ 100 w 270"/>
              <a:gd name="T47" fmla="*/ 81 h 204"/>
              <a:gd name="T48" fmla="*/ 224 w 270"/>
              <a:gd name="T49" fmla="*/ 85 h 204"/>
              <a:gd name="T50" fmla="*/ 100 w 270"/>
              <a:gd name="T51" fmla="*/ 94 h 204"/>
              <a:gd name="T52" fmla="*/ 223 w 270"/>
              <a:gd name="T53" fmla="*/ 98 h 204"/>
              <a:gd name="T54" fmla="*/ 100 w 270"/>
              <a:gd name="T55" fmla="*/ 107 h 204"/>
              <a:gd name="T56" fmla="*/ 224 w 270"/>
              <a:gd name="T57" fmla="*/ 111 h 204"/>
              <a:gd name="T58" fmla="*/ 86 w 270"/>
              <a:gd name="T59" fmla="*/ 118 h 204"/>
              <a:gd name="T60" fmla="*/ 84 w 270"/>
              <a:gd name="T61" fmla="*/ 76 h 204"/>
              <a:gd name="T62" fmla="*/ 47 w 270"/>
              <a:gd name="T63" fmla="*/ 64 h 204"/>
              <a:gd name="T64" fmla="*/ 27 w 270"/>
              <a:gd name="T65" fmla="*/ 50 h 204"/>
              <a:gd name="T66" fmla="*/ 0 w 270"/>
              <a:gd name="T67" fmla="*/ 187 h 204"/>
              <a:gd name="T68" fmla="*/ 44 w 270"/>
              <a:gd name="T69" fmla="*/ 203 h 204"/>
              <a:gd name="T70" fmla="*/ 74 w 270"/>
              <a:gd name="T71" fmla="*/ 56 h 204"/>
              <a:gd name="T72" fmla="*/ 65 w 270"/>
              <a:gd name="T73" fmla="*/ 64 h 204"/>
              <a:gd name="T74" fmla="*/ 45 w 270"/>
              <a:gd name="T75" fmla="*/ 195 h 204"/>
              <a:gd name="T76" fmla="*/ 9 w 270"/>
              <a:gd name="T77" fmla="*/ 188 h 204"/>
              <a:gd name="T78" fmla="*/ 31 w 270"/>
              <a:gd name="T79" fmla="*/ 69 h 204"/>
              <a:gd name="T80" fmla="*/ 20 w 270"/>
              <a:gd name="T81" fmla="*/ 177 h 204"/>
              <a:gd name="T82" fmla="*/ 42 w 270"/>
              <a:gd name="T83" fmla="*/ 72 h 204"/>
              <a:gd name="T84" fmla="*/ 32 w 270"/>
              <a:gd name="T85" fmla="*/ 180 h 204"/>
              <a:gd name="T86" fmla="*/ 53 w 270"/>
              <a:gd name="T87" fmla="*/ 73 h 204"/>
              <a:gd name="T88" fmla="*/ 43 w 270"/>
              <a:gd name="T89" fmla="*/ 181 h 204"/>
              <a:gd name="T90" fmla="*/ 63 w 270"/>
              <a:gd name="T91" fmla="*/ 73 h 204"/>
              <a:gd name="T92" fmla="*/ 270 w 270"/>
              <a:gd name="T93" fmla="*/ 0 h 204"/>
              <a:gd name="T94" fmla="*/ 126 w 270"/>
              <a:gd name="T95" fmla="*/ 11 h 204"/>
              <a:gd name="T96" fmla="*/ 270 w 270"/>
              <a:gd name="T97" fmla="*/ 0 h 204"/>
              <a:gd name="T98" fmla="*/ 268 w 270"/>
              <a:gd name="T99" fmla="*/ 64 h 204"/>
              <a:gd name="T100" fmla="*/ 253 w 270"/>
              <a:gd name="T101" fmla="*/ 64 h 204"/>
              <a:gd name="T102" fmla="*/ 258 w 270"/>
              <a:gd name="T103" fmla="*/ 15 h 204"/>
              <a:gd name="T104" fmla="*/ 263 w 270"/>
              <a:gd name="T105" fmla="*/ 52 h 204"/>
              <a:gd name="T106" fmla="*/ 252 w 270"/>
              <a:gd name="T107" fmla="*/ 16 h 204"/>
              <a:gd name="T108" fmla="*/ 140 w 270"/>
              <a:gd name="T109" fmla="*/ 59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204">
                <a:moveTo>
                  <a:pt x="77" y="148"/>
                </a:moveTo>
                <a:cubicBezTo>
                  <a:pt x="77" y="188"/>
                  <a:pt x="77" y="188"/>
                  <a:pt x="77" y="188"/>
                </a:cubicBezTo>
                <a:cubicBezTo>
                  <a:pt x="77" y="195"/>
                  <a:pt x="83" y="200"/>
                  <a:pt x="89" y="200"/>
                </a:cubicBezTo>
                <a:cubicBezTo>
                  <a:pt x="250" y="200"/>
                  <a:pt x="250" y="200"/>
                  <a:pt x="250" y="200"/>
                </a:cubicBezTo>
                <a:cubicBezTo>
                  <a:pt x="250" y="191"/>
                  <a:pt x="250" y="191"/>
                  <a:pt x="250" y="191"/>
                </a:cubicBezTo>
                <a:cubicBezTo>
                  <a:pt x="240" y="191"/>
                  <a:pt x="240" y="191"/>
                  <a:pt x="240" y="191"/>
                </a:cubicBezTo>
                <a:cubicBezTo>
                  <a:pt x="238" y="186"/>
                  <a:pt x="236" y="179"/>
                  <a:pt x="236" y="170"/>
                </a:cubicBezTo>
                <a:cubicBezTo>
                  <a:pt x="236" y="159"/>
                  <a:pt x="239" y="151"/>
                  <a:pt x="241" y="146"/>
                </a:cubicBezTo>
                <a:cubicBezTo>
                  <a:pt x="250" y="146"/>
                  <a:pt x="250" y="146"/>
                  <a:pt x="250" y="146"/>
                </a:cubicBezTo>
                <a:cubicBezTo>
                  <a:pt x="250" y="136"/>
                  <a:pt x="250" y="136"/>
                  <a:pt x="250" y="136"/>
                </a:cubicBezTo>
                <a:cubicBezTo>
                  <a:pt x="89" y="136"/>
                  <a:pt x="89" y="136"/>
                  <a:pt x="89" y="136"/>
                </a:cubicBezTo>
                <a:cubicBezTo>
                  <a:pt x="83" y="136"/>
                  <a:pt x="77" y="141"/>
                  <a:pt x="77" y="148"/>
                </a:cubicBezTo>
                <a:close/>
                <a:moveTo>
                  <a:pt x="227" y="157"/>
                </a:moveTo>
                <a:cubicBezTo>
                  <a:pt x="227" y="160"/>
                  <a:pt x="227" y="163"/>
                  <a:pt x="227" y="166"/>
                </a:cubicBezTo>
                <a:cubicBezTo>
                  <a:pt x="103" y="166"/>
                  <a:pt x="103" y="166"/>
                  <a:pt x="103" y="166"/>
                </a:cubicBezTo>
                <a:cubicBezTo>
                  <a:pt x="103" y="170"/>
                  <a:pt x="103" y="170"/>
                  <a:pt x="103" y="170"/>
                </a:cubicBezTo>
                <a:cubicBezTo>
                  <a:pt x="226" y="170"/>
                  <a:pt x="226" y="170"/>
                  <a:pt x="226" y="170"/>
                </a:cubicBezTo>
                <a:cubicBezTo>
                  <a:pt x="226" y="173"/>
                  <a:pt x="227" y="176"/>
                  <a:pt x="227" y="179"/>
                </a:cubicBezTo>
                <a:cubicBezTo>
                  <a:pt x="103" y="179"/>
                  <a:pt x="103" y="179"/>
                  <a:pt x="103" y="179"/>
                </a:cubicBezTo>
                <a:cubicBezTo>
                  <a:pt x="103" y="183"/>
                  <a:pt x="103" y="183"/>
                  <a:pt x="103" y="183"/>
                </a:cubicBezTo>
                <a:cubicBezTo>
                  <a:pt x="227" y="183"/>
                  <a:pt x="227" y="183"/>
                  <a:pt x="227" y="183"/>
                </a:cubicBezTo>
                <a:cubicBezTo>
                  <a:pt x="228" y="186"/>
                  <a:pt x="228" y="188"/>
                  <a:pt x="229" y="191"/>
                </a:cubicBezTo>
                <a:cubicBezTo>
                  <a:pt x="89" y="190"/>
                  <a:pt x="89" y="190"/>
                  <a:pt x="89" y="190"/>
                </a:cubicBezTo>
                <a:cubicBezTo>
                  <a:pt x="88" y="190"/>
                  <a:pt x="87" y="190"/>
                  <a:pt x="87" y="188"/>
                </a:cubicBezTo>
                <a:cubicBezTo>
                  <a:pt x="87" y="148"/>
                  <a:pt x="87" y="148"/>
                  <a:pt x="87" y="148"/>
                </a:cubicBezTo>
                <a:cubicBezTo>
                  <a:pt x="87" y="147"/>
                  <a:pt x="88" y="146"/>
                  <a:pt x="89" y="146"/>
                </a:cubicBezTo>
                <a:cubicBezTo>
                  <a:pt x="231" y="146"/>
                  <a:pt x="231" y="146"/>
                  <a:pt x="231" y="146"/>
                </a:cubicBezTo>
                <a:cubicBezTo>
                  <a:pt x="230" y="148"/>
                  <a:pt x="229" y="150"/>
                  <a:pt x="228" y="153"/>
                </a:cubicBezTo>
                <a:cubicBezTo>
                  <a:pt x="103" y="153"/>
                  <a:pt x="103" y="153"/>
                  <a:pt x="103" y="153"/>
                </a:cubicBezTo>
                <a:cubicBezTo>
                  <a:pt x="103" y="157"/>
                  <a:pt x="103" y="157"/>
                  <a:pt x="103" y="157"/>
                </a:cubicBezTo>
                <a:lnTo>
                  <a:pt x="227" y="157"/>
                </a:lnTo>
                <a:close/>
                <a:moveTo>
                  <a:pt x="86" y="128"/>
                </a:moveTo>
                <a:cubicBezTo>
                  <a:pt x="247" y="128"/>
                  <a:pt x="247" y="128"/>
                  <a:pt x="247" y="128"/>
                </a:cubicBezTo>
                <a:cubicBezTo>
                  <a:pt x="247" y="118"/>
                  <a:pt x="247" y="118"/>
                  <a:pt x="247" y="118"/>
                </a:cubicBezTo>
                <a:cubicBezTo>
                  <a:pt x="237" y="118"/>
                  <a:pt x="237" y="118"/>
                  <a:pt x="237" y="118"/>
                </a:cubicBezTo>
                <a:cubicBezTo>
                  <a:pt x="235" y="113"/>
                  <a:pt x="233" y="107"/>
                  <a:pt x="233" y="98"/>
                </a:cubicBezTo>
                <a:cubicBezTo>
                  <a:pt x="233" y="87"/>
                  <a:pt x="236" y="78"/>
                  <a:pt x="238" y="74"/>
                </a:cubicBezTo>
                <a:cubicBezTo>
                  <a:pt x="247" y="74"/>
                  <a:pt x="247" y="74"/>
                  <a:pt x="247" y="74"/>
                </a:cubicBezTo>
                <a:cubicBezTo>
                  <a:pt x="247" y="64"/>
                  <a:pt x="247" y="64"/>
                  <a:pt x="247" y="64"/>
                </a:cubicBezTo>
                <a:cubicBezTo>
                  <a:pt x="86" y="64"/>
                  <a:pt x="86" y="64"/>
                  <a:pt x="86" y="64"/>
                </a:cubicBezTo>
                <a:cubicBezTo>
                  <a:pt x="80" y="64"/>
                  <a:pt x="74" y="69"/>
                  <a:pt x="74" y="76"/>
                </a:cubicBezTo>
                <a:cubicBezTo>
                  <a:pt x="74" y="116"/>
                  <a:pt x="74" y="116"/>
                  <a:pt x="74" y="116"/>
                </a:cubicBezTo>
                <a:cubicBezTo>
                  <a:pt x="74" y="123"/>
                  <a:pt x="80" y="128"/>
                  <a:pt x="86" y="128"/>
                </a:cubicBezTo>
                <a:close/>
                <a:moveTo>
                  <a:pt x="84" y="76"/>
                </a:moveTo>
                <a:cubicBezTo>
                  <a:pt x="84" y="75"/>
                  <a:pt x="85" y="74"/>
                  <a:pt x="86" y="74"/>
                </a:cubicBezTo>
                <a:cubicBezTo>
                  <a:pt x="228" y="74"/>
                  <a:pt x="228" y="74"/>
                  <a:pt x="228" y="74"/>
                </a:cubicBezTo>
                <a:cubicBezTo>
                  <a:pt x="227" y="76"/>
                  <a:pt x="226" y="78"/>
                  <a:pt x="225" y="81"/>
                </a:cubicBezTo>
                <a:cubicBezTo>
                  <a:pt x="100" y="81"/>
                  <a:pt x="100" y="81"/>
                  <a:pt x="100" y="81"/>
                </a:cubicBezTo>
                <a:cubicBezTo>
                  <a:pt x="100" y="85"/>
                  <a:pt x="100" y="85"/>
                  <a:pt x="100" y="85"/>
                </a:cubicBezTo>
                <a:cubicBezTo>
                  <a:pt x="224" y="85"/>
                  <a:pt x="224" y="85"/>
                  <a:pt x="224" y="85"/>
                </a:cubicBezTo>
                <a:cubicBezTo>
                  <a:pt x="224" y="88"/>
                  <a:pt x="224" y="91"/>
                  <a:pt x="224" y="94"/>
                </a:cubicBezTo>
                <a:cubicBezTo>
                  <a:pt x="100" y="94"/>
                  <a:pt x="100" y="94"/>
                  <a:pt x="100" y="94"/>
                </a:cubicBezTo>
                <a:cubicBezTo>
                  <a:pt x="100" y="98"/>
                  <a:pt x="100" y="98"/>
                  <a:pt x="100" y="98"/>
                </a:cubicBezTo>
                <a:cubicBezTo>
                  <a:pt x="223" y="98"/>
                  <a:pt x="223" y="98"/>
                  <a:pt x="223" y="98"/>
                </a:cubicBezTo>
                <a:cubicBezTo>
                  <a:pt x="223" y="101"/>
                  <a:pt x="224" y="104"/>
                  <a:pt x="224" y="107"/>
                </a:cubicBezTo>
                <a:cubicBezTo>
                  <a:pt x="100" y="107"/>
                  <a:pt x="100" y="107"/>
                  <a:pt x="100" y="107"/>
                </a:cubicBezTo>
                <a:cubicBezTo>
                  <a:pt x="100" y="111"/>
                  <a:pt x="100" y="111"/>
                  <a:pt x="100" y="111"/>
                </a:cubicBezTo>
                <a:cubicBezTo>
                  <a:pt x="224" y="111"/>
                  <a:pt x="224" y="111"/>
                  <a:pt x="224" y="111"/>
                </a:cubicBezTo>
                <a:cubicBezTo>
                  <a:pt x="225" y="114"/>
                  <a:pt x="225" y="116"/>
                  <a:pt x="226" y="118"/>
                </a:cubicBezTo>
                <a:cubicBezTo>
                  <a:pt x="86" y="118"/>
                  <a:pt x="86" y="118"/>
                  <a:pt x="86" y="118"/>
                </a:cubicBezTo>
                <a:cubicBezTo>
                  <a:pt x="85" y="118"/>
                  <a:pt x="84" y="117"/>
                  <a:pt x="84" y="116"/>
                </a:cubicBezTo>
                <a:lnTo>
                  <a:pt x="84" y="76"/>
                </a:lnTo>
                <a:close/>
                <a:moveTo>
                  <a:pt x="65" y="64"/>
                </a:moveTo>
                <a:cubicBezTo>
                  <a:pt x="60" y="65"/>
                  <a:pt x="54" y="65"/>
                  <a:pt x="47" y="64"/>
                </a:cubicBezTo>
                <a:cubicBezTo>
                  <a:pt x="37" y="63"/>
                  <a:pt x="30" y="60"/>
                  <a:pt x="26" y="57"/>
                </a:cubicBezTo>
                <a:cubicBezTo>
                  <a:pt x="27" y="50"/>
                  <a:pt x="27" y="50"/>
                  <a:pt x="27" y="50"/>
                </a:cubicBezTo>
                <a:cubicBezTo>
                  <a:pt x="19" y="49"/>
                  <a:pt x="19" y="49"/>
                  <a:pt x="19" y="49"/>
                </a:cubicBezTo>
                <a:cubicBezTo>
                  <a:pt x="0" y="187"/>
                  <a:pt x="0" y="187"/>
                  <a:pt x="0" y="187"/>
                </a:cubicBezTo>
                <a:cubicBezTo>
                  <a:pt x="0" y="193"/>
                  <a:pt x="4" y="198"/>
                  <a:pt x="9" y="199"/>
                </a:cubicBezTo>
                <a:cubicBezTo>
                  <a:pt x="44" y="203"/>
                  <a:pt x="44" y="203"/>
                  <a:pt x="44" y="203"/>
                </a:cubicBezTo>
                <a:cubicBezTo>
                  <a:pt x="50" y="204"/>
                  <a:pt x="55" y="200"/>
                  <a:pt x="56" y="194"/>
                </a:cubicBezTo>
                <a:cubicBezTo>
                  <a:pt x="74" y="56"/>
                  <a:pt x="74" y="56"/>
                  <a:pt x="74" y="56"/>
                </a:cubicBezTo>
                <a:cubicBezTo>
                  <a:pt x="66" y="55"/>
                  <a:pt x="66" y="55"/>
                  <a:pt x="66" y="55"/>
                </a:cubicBezTo>
                <a:lnTo>
                  <a:pt x="65" y="64"/>
                </a:lnTo>
                <a:close/>
                <a:moveTo>
                  <a:pt x="47" y="193"/>
                </a:moveTo>
                <a:cubicBezTo>
                  <a:pt x="47" y="194"/>
                  <a:pt x="46" y="195"/>
                  <a:pt x="45" y="195"/>
                </a:cubicBezTo>
                <a:cubicBezTo>
                  <a:pt x="10" y="190"/>
                  <a:pt x="10" y="190"/>
                  <a:pt x="10" y="190"/>
                </a:cubicBezTo>
                <a:cubicBezTo>
                  <a:pt x="9" y="190"/>
                  <a:pt x="9" y="189"/>
                  <a:pt x="9" y="188"/>
                </a:cubicBezTo>
                <a:cubicBezTo>
                  <a:pt x="25" y="66"/>
                  <a:pt x="25" y="66"/>
                  <a:pt x="25" y="66"/>
                </a:cubicBezTo>
                <a:cubicBezTo>
                  <a:pt x="27" y="67"/>
                  <a:pt x="29" y="68"/>
                  <a:pt x="31" y="69"/>
                </a:cubicBezTo>
                <a:cubicBezTo>
                  <a:pt x="17" y="177"/>
                  <a:pt x="17" y="177"/>
                  <a:pt x="17" y="177"/>
                </a:cubicBezTo>
                <a:cubicBezTo>
                  <a:pt x="20" y="177"/>
                  <a:pt x="20" y="177"/>
                  <a:pt x="20" y="177"/>
                </a:cubicBezTo>
                <a:cubicBezTo>
                  <a:pt x="35" y="70"/>
                  <a:pt x="35" y="70"/>
                  <a:pt x="35" y="70"/>
                </a:cubicBezTo>
                <a:cubicBezTo>
                  <a:pt x="37" y="71"/>
                  <a:pt x="39" y="72"/>
                  <a:pt x="42" y="72"/>
                </a:cubicBezTo>
                <a:cubicBezTo>
                  <a:pt x="28" y="179"/>
                  <a:pt x="28" y="179"/>
                  <a:pt x="28" y="179"/>
                </a:cubicBezTo>
                <a:cubicBezTo>
                  <a:pt x="32" y="180"/>
                  <a:pt x="32" y="180"/>
                  <a:pt x="32" y="180"/>
                </a:cubicBezTo>
                <a:cubicBezTo>
                  <a:pt x="46" y="73"/>
                  <a:pt x="46" y="73"/>
                  <a:pt x="46" y="73"/>
                </a:cubicBezTo>
                <a:cubicBezTo>
                  <a:pt x="48" y="73"/>
                  <a:pt x="51" y="73"/>
                  <a:pt x="53" y="73"/>
                </a:cubicBezTo>
                <a:cubicBezTo>
                  <a:pt x="39" y="180"/>
                  <a:pt x="39" y="180"/>
                  <a:pt x="39" y="180"/>
                </a:cubicBezTo>
                <a:cubicBezTo>
                  <a:pt x="43" y="181"/>
                  <a:pt x="43" y="181"/>
                  <a:pt x="43" y="181"/>
                </a:cubicBezTo>
                <a:cubicBezTo>
                  <a:pt x="57" y="73"/>
                  <a:pt x="57" y="73"/>
                  <a:pt x="57" y="73"/>
                </a:cubicBezTo>
                <a:cubicBezTo>
                  <a:pt x="59" y="73"/>
                  <a:pt x="61" y="73"/>
                  <a:pt x="63" y="73"/>
                </a:cubicBezTo>
                <a:lnTo>
                  <a:pt x="47" y="193"/>
                </a:lnTo>
                <a:close/>
                <a:moveTo>
                  <a:pt x="270" y="0"/>
                </a:moveTo>
                <a:cubicBezTo>
                  <a:pt x="270" y="11"/>
                  <a:pt x="270" y="11"/>
                  <a:pt x="270" y="11"/>
                </a:cubicBezTo>
                <a:cubicBezTo>
                  <a:pt x="126" y="11"/>
                  <a:pt x="126" y="11"/>
                  <a:pt x="126" y="11"/>
                </a:cubicBezTo>
                <a:cubicBezTo>
                  <a:pt x="126" y="0"/>
                  <a:pt x="126" y="0"/>
                  <a:pt x="126" y="0"/>
                </a:cubicBezTo>
                <a:lnTo>
                  <a:pt x="270" y="0"/>
                </a:lnTo>
                <a:close/>
                <a:moveTo>
                  <a:pt x="263" y="52"/>
                </a:moveTo>
                <a:cubicBezTo>
                  <a:pt x="266" y="55"/>
                  <a:pt x="268" y="61"/>
                  <a:pt x="268" y="64"/>
                </a:cubicBezTo>
                <a:cubicBezTo>
                  <a:pt x="268" y="69"/>
                  <a:pt x="265" y="72"/>
                  <a:pt x="261" y="72"/>
                </a:cubicBezTo>
                <a:cubicBezTo>
                  <a:pt x="256" y="72"/>
                  <a:pt x="253" y="69"/>
                  <a:pt x="253" y="64"/>
                </a:cubicBezTo>
                <a:cubicBezTo>
                  <a:pt x="253" y="61"/>
                  <a:pt x="255" y="55"/>
                  <a:pt x="258" y="52"/>
                </a:cubicBezTo>
                <a:cubicBezTo>
                  <a:pt x="258" y="15"/>
                  <a:pt x="258" y="15"/>
                  <a:pt x="258" y="15"/>
                </a:cubicBezTo>
                <a:cubicBezTo>
                  <a:pt x="263" y="15"/>
                  <a:pt x="263" y="15"/>
                  <a:pt x="263" y="15"/>
                </a:cubicBezTo>
                <a:lnTo>
                  <a:pt x="263" y="52"/>
                </a:lnTo>
                <a:close/>
                <a:moveTo>
                  <a:pt x="140" y="16"/>
                </a:moveTo>
                <a:cubicBezTo>
                  <a:pt x="252" y="16"/>
                  <a:pt x="252" y="16"/>
                  <a:pt x="252" y="16"/>
                </a:cubicBezTo>
                <a:cubicBezTo>
                  <a:pt x="252" y="59"/>
                  <a:pt x="252" y="59"/>
                  <a:pt x="252" y="59"/>
                </a:cubicBezTo>
                <a:cubicBezTo>
                  <a:pt x="140" y="59"/>
                  <a:pt x="140" y="59"/>
                  <a:pt x="140" y="59"/>
                </a:cubicBezTo>
                <a:lnTo>
                  <a:pt x="140" y="16"/>
                </a:lnTo>
                <a:close/>
              </a:path>
            </a:pathLst>
          </a:custGeom>
          <a:solidFill>
            <a:srgbClr val="2F416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TextBox 20"/>
          <p:cNvSpPr txBox="1"/>
          <p:nvPr/>
        </p:nvSpPr>
        <p:spPr>
          <a:xfrm>
            <a:off x="1489010" y="2034557"/>
            <a:ext cx="3407781" cy="1608133"/>
          </a:xfrm>
          <a:prstGeom prst="rect">
            <a:avLst/>
          </a:prstGeom>
          <a:noFill/>
          <a:ln>
            <a:solidFill>
              <a:schemeClr val="bg1">
                <a:lumMod val="85000"/>
              </a:schemeClr>
            </a:solidFill>
          </a:ln>
        </p:spPr>
        <p:txBody>
          <a:bodyPr wrap="square" rtlCol="0">
            <a:spAutoFit/>
          </a:bodyPr>
          <a:lstStyle/>
          <a:p>
            <a:r>
              <a:rPr lang="en-US" altLang="zh-CN" dirty="0" smtClean="0">
                <a:solidFill>
                  <a:schemeClr val="tx1">
                    <a:lumMod val="75000"/>
                    <a:lumOff val="25000"/>
                  </a:schemeClr>
                </a:solidFill>
                <a:latin typeface="+mn-ea"/>
                <a:cs typeface="Lato Light"/>
              </a:rPr>
              <a:t>1.</a:t>
            </a:r>
            <a:r>
              <a:rPr lang="zh-CN" altLang="zh-CN" dirty="0" smtClean="0">
                <a:latin typeface="+mn-ea"/>
              </a:rPr>
              <a:t>系统设计</a:t>
            </a:r>
          </a:p>
          <a:p>
            <a:r>
              <a:rPr lang="en-US" altLang="zh-CN" sz="1600" dirty="0" smtClean="0">
                <a:latin typeface="+mn-ea"/>
              </a:rPr>
              <a:t>     1.1</a:t>
            </a:r>
            <a:r>
              <a:rPr lang="zh-CN" altLang="zh-CN" sz="1600" dirty="0" smtClean="0">
                <a:latin typeface="+mn-ea"/>
              </a:rPr>
              <a:t>系统目标</a:t>
            </a:r>
          </a:p>
          <a:p>
            <a:r>
              <a:rPr lang="en-US" altLang="zh-CN" sz="1600" dirty="0" smtClean="0">
                <a:latin typeface="+mn-ea"/>
              </a:rPr>
              <a:t>     1.2</a:t>
            </a:r>
            <a:r>
              <a:rPr lang="zh-CN" altLang="zh-CN" sz="1600" dirty="0" smtClean="0">
                <a:latin typeface="+mn-ea"/>
              </a:rPr>
              <a:t>系统功能分析</a:t>
            </a:r>
          </a:p>
          <a:p>
            <a:r>
              <a:rPr lang="en-US" altLang="zh-CN" sz="1600" dirty="0" smtClean="0">
                <a:latin typeface="+mn-ea"/>
              </a:rPr>
              <a:t>     1.3</a:t>
            </a:r>
            <a:r>
              <a:rPr lang="zh-CN" altLang="zh-CN" sz="1600" dirty="0" smtClean="0">
                <a:latin typeface="+mn-ea"/>
              </a:rPr>
              <a:t>系统功能结构图</a:t>
            </a:r>
          </a:p>
          <a:p>
            <a:r>
              <a:rPr lang="en-US" altLang="zh-CN" sz="1600" dirty="0" smtClean="0">
                <a:latin typeface="+mn-ea"/>
              </a:rPr>
              <a:t>     1.4</a:t>
            </a:r>
            <a:r>
              <a:rPr lang="zh-CN" altLang="zh-CN" sz="1600" dirty="0" smtClean="0">
                <a:latin typeface="+mn-ea"/>
              </a:rPr>
              <a:t>开发及运行环境</a:t>
            </a:r>
          </a:p>
          <a:p>
            <a:pPr marL="171450" lvl="0" indent="-171450" algn="just">
              <a:lnSpc>
                <a:spcPct val="150000"/>
              </a:lnSpc>
            </a:pPr>
            <a:endParaRPr lang="en-US" altLang="zh-CN" sz="1100" dirty="0" smtClean="0">
              <a:solidFill>
                <a:schemeClr val="tx1">
                  <a:lumMod val="75000"/>
                  <a:lumOff val="25000"/>
                </a:schemeClr>
              </a:solidFill>
              <a:latin typeface="微软雅黑" panose="020B0503020204020204" pitchFamily="34" charset="-122"/>
              <a:ea typeface="微软雅黑" panose="020B0503020204020204" pitchFamily="34" charset="-122"/>
              <a:cs typeface="Lato Light"/>
            </a:endParaRPr>
          </a:p>
        </p:txBody>
      </p:sp>
      <p:sp>
        <p:nvSpPr>
          <p:cNvPr id="13" name="TextBox 20"/>
          <p:cNvSpPr txBox="1"/>
          <p:nvPr/>
        </p:nvSpPr>
        <p:spPr>
          <a:xfrm>
            <a:off x="7285655" y="2034557"/>
            <a:ext cx="3407781" cy="1107996"/>
          </a:xfrm>
          <a:prstGeom prst="rect">
            <a:avLst/>
          </a:prstGeom>
          <a:noFill/>
          <a:ln>
            <a:solidFill>
              <a:schemeClr val="bg1">
                <a:lumMod val="85000"/>
              </a:schemeClr>
            </a:solidFill>
          </a:ln>
        </p:spPr>
        <p:txBody>
          <a:bodyPr wrap="square" rtlCol="0">
            <a:spAutoFit/>
          </a:bodyPr>
          <a:lstStyle/>
          <a:p>
            <a:r>
              <a:rPr lang="en-US" altLang="zh-CN" dirty="0" smtClean="0">
                <a:latin typeface="+mn-ea"/>
              </a:rPr>
              <a:t>2.</a:t>
            </a:r>
            <a:r>
              <a:rPr lang="zh-CN" altLang="zh-CN" dirty="0" smtClean="0">
                <a:latin typeface="+mn-ea"/>
              </a:rPr>
              <a:t>数据库设计</a:t>
            </a:r>
          </a:p>
          <a:p>
            <a:r>
              <a:rPr lang="en-US" altLang="zh-CN" sz="1600" dirty="0" smtClean="0">
                <a:latin typeface="+mn-ea"/>
              </a:rPr>
              <a:t>     2.1</a:t>
            </a:r>
            <a:r>
              <a:rPr lang="zh-CN" altLang="zh-CN" sz="1600" dirty="0" smtClean="0">
                <a:latin typeface="+mn-ea"/>
              </a:rPr>
              <a:t>会议登记管理系统</a:t>
            </a:r>
            <a:r>
              <a:rPr lang="en-US" altLang="zh-CN" sz="1600" dirty="0" smtClean="0">
                <a:latin typeface="+mn-ea"/>
              </a:rPr>
              <a:t>E-R</a:t>
            </a:r>
            <a:r>
              <a:rPr lang="zh-CN" altLang="zh-CN" sz="1600" dirty="0" smtClean="0">
                <a:latin typeface="+mn-ea"/>
              </a:rPr>
              <a:t>图</a:t>
            </a:r>
          </a:p>
          <a:p>
            <a:r>
              <a:rPr lang="en-US" altLang="zh-CN" sz="1600" dirty="0" smtClean="0">
                <a:latin typeface="+mn-ea"/>
              </a:rPr>
              <a:t>     2.2</a:t>
            </a:r>
            <a:r>
              <a:rPr lang="zh-CN" altLang="zh-CN" sz="1600" dirty="0" smtClean="0">
                <a:latin typeface="+mn-ea"/>
              </a:rPr>
              <a:t>数据库逻辑结构的设计</a:t>
            </a:r>
          </a:p>
          <a:p>
            <a:r>
              <a:rPr lang="en-US" altLang="zh-CN" sz="1600" dirty="0" smtClean="0">
                <a:latin typeface="+mn-ea"/>
              </a:rPr>
              <a:t>     2.3</a:t>
            </a:r>
            <a:r>
              <a:rPr lang="zh-CN" altLang="zh-CN" sz="1600" dirty="0" smtClean="0">
                <a:latin typeface="+mn-ea"/>
              </a:rPr>
              <a:t>数据库的设计</a:t>
            </a:r>
            <a:endParaRPr lang="zh-CN" altLang="zh-CN" sz="1600" dirty="0">
              <a:latin typeface="+mn-ea"/>
            </a:endParaRPr>
          </a:p>
        </p:txBody>
      </p:sp>
      <p:sp>
        <p:nvSpPr>
          <p:cNvPr id="14" name="TextBox 20"/>
          <p:cNvSpPr txBox="1"/>
          <p:nvPr/>
        </p:nvSpPr>
        <p:spPr>
          <a:xfrm>
            <a:off x="1489010" y="3920261"/>
            <a:ext cx="3407781" cy="1846659"/>
          </a:xfrm>
          <a:prstGeom prst="rect">
            <a:avLst/>
          </a:prstGeom>
          <a:noFill/>
          <a:ln>
            <a:solidFill>
              <a:schemeClr val="bg1">
                <a:lumMod val="85000"/>
              </a:schemeClr>
            </a:solidFill>
          </a:ln>
        </p:spPr>
        <p:txBody>
          <a:bodyPr wrap="square" rtlCol="0">
            <a:spAutoFit/>
          </a:bodyPr>
          <a:lstStyle/>
          <a:p>
            <a:r>
              <a:rPr lang="en-US" altLang="zh-CN" dirty="0" smtClean="0">
                <a:latin typeface="+mn-ea"/>
              </a:rPr>
              <a:t>3.</a:t>
            </a:r>
            <a:r>
              <a:rPr lang="zh-CN" altLang="zh-CN" dirty="0" smtClean="0">
                <a:latin typeface="+mn-ea"/>
              </a:rPr>
              <a:t>系统主要功能模块详细设计</a:t>
            </a:r>
          </a:p>
          <a:p>
            <a:r>
              <a:rPr lang="en-US" altLang="zh-CN" sz="1600" dirty="0" smtClean="0">
                <a:latin typeface="+mn-ea"/>
              </a:rPr>
              <a:t>     3.1</a:t>
            </a:r>
            <a:r>
              <a:rPr lang="zh-CN" altLang="zh-CN" sz="1600" dirty="0" smtClean="0">
                <a:latin typeface="+mn-ea"/>
              </a:rPr>
              <a:t>公用模块</a:t>
            </a:r>
            <a:r>
              <a:rPr lang="en-US" altLang="zh-CN" sz="1600" dirty="0" smtClean="0">
                <a:latin typeface="+mn-ea"/>
              </a:rPr>
              <a:t> </a:t>
            </a:r>
            <a:endParaRPr lang="zh-CN" altLang="zh-CN" sz="1600" dirty="0" smtClean="0">
              <a:latin typeface="+mn-ea"/>
            </a:endParaRPr>
          </a:p>
          <a:p>
            <a:r>
              <a:rPr lang="en-US" altLang="zh-CN" sz="1600" dirty="0" smtClean="0">
                <a:latin typeface="+mn-ea"/>
              </a:rPr>
              <a:t>     3.2</a:t>
            </a:r>
            <a:r>
              <a:rPr lang="zh-CN" altLang="zh-CN" sz="1600" dirty="0" smtClean="0">
                <a:latin typeface="+mn-ea"/>
              </a:rPr>
              <a:t>会议申请的添加修改和删除 </a:t>
            </a:r>
          </a:p>
          <a:p>
            <a:r>
              <a:rPr lang="en-US" altLang="zh-CN" sz="1600" dirty="0" smtClean="0">
                <a:latin typeface="+mn-ea"/>
              </a:rPr>
              <a:t>     3.3</a:t>
            </a:r>
            <a:r>
              <a:rPr lang="zh-CN" altLang="zh-CN" sz="1600" dirty="0" smtClean="0">
                <a:latin typeface="+mn-ea"/>
              </a:rPr>
              <a:t>会议申请查询事项 </a:t>
            </a:r>
          </a:p>
          <a:p>
            <a:r>
              <a:rPr lang="en-US" altLang="zh-CN" sz="1600" dirty="0" smtClean="0">
                <a:latin typeface="+mn-ea"/>
              </a:rPr>
              <a:t>     3.4</a:t>
            </a:r>
            <a:r>
              <a:rPr lang="zh-CN" altLang="zh-CN" sz="1600" dirty="0" smtClean="0">
                <a:latin typeface="+mn-ea"/>
              </a:rPr>
              <a:t>会议登记审核</a:t>
            </a:r>
          </a:p>
          <a:p>
            <a:r>
              <a:rPr lang="en-US" altLang="zh-CN" sz="1600" dirty="0" smtClean="0">
                <a:latin typeface="+mn-ea"/>
              </a:rPr>
              <a:t>     3.5</a:t>
            </a:r>
            <a:r>
              <a:rPr lang="zh-CN" altLang="zh-CN" sz="1600" dirty="0" smtClean="0">
                <a:latin typeface="+mn-ea"/>
              </a:rPr>
              <a:t>会议登记参会人员管理</a:t>
            </a:r>
          </a:p>
          <a:p>
            <a:r>
              <a:rPr lang="en-US" altLang="zh-CN" sz="1600" dirty="0" smtClean="0">
                <a:latin typeface="+mn-ea"/>
              </a:rPr>
              <a:t>     3.6</a:t>
            </a:r>
            <a:r>
              <a:rPr lang="zh-CN" altLang="zh-CN" sz="1600" dirty="0" smtClean="0">
                <a:latin typeface="+mn-ea"/>
              </a:rPr>
              <a:t>会议情况查询统计</a:t>
            </a:r>
            <a:endParaRPr lang="zh-CN" altLang="zh-CN" sz="1600" dirty="0">
              <a:latin typeface="+mn-ea"/>
            </a:endParaRPr>
          </a:p>
        </p:txBody>
      </p:sp>
      <p:sp>
        <p:nvSpPr>
          <p:cNvPr id="15" name="TextBox 20"/>
          <p:cNvSpPr txBox="1"/>
          <p:nvPr/>
        </p:nvSpPr>
        <p:spPr>
          <a:xfrm>
            <a:off x="7361855" y="4082186"/>
            <a:ext cx="3407781" cy="861774"/>
          </a:xfrm>
          <a:prstGeom prst="rect">
            <a:avLst/>
          </a:prstGeom>
          <a:noFill/>
          <a:ln>
            <a:solidFill>
              <a:schemeClr val="bg1">
                <a:lumMod val="85000"/>
              </a:schemeClr>
            </a:solidFill>
          </a:ln>
        </p:spPr>
        <p:txBody>
          <a:bodyPr wrap="square" rtlCol="0">
            <a:spAutoFit/>
          </a:bodyPr>
          <a:lstStyle/>
          <a:p>
            <a:r>
              <a:rPr lang="en-US" altLang="zh-CN" dirty="0" smtClean="0">
                <a:latin typeface="+mn-ea"/>
              </a:rPr>
              <a:t>4.</a:t>
            </a:r>
            <a:r>
              <a:rPr lang="zh-CN" altLang="zh-CN" dirty="0" smtClean="0">
                <a:latin typeface="+mn-ea"/>
              </a:rPr>
              <a:t>系统测试</a:t>
            </a:r>
          </a:p>
          <a:p>
            <a:r>
              <a:rPr lang="en-US" altLang="zh-CN" sz="1600" dirty="0" smtClean="0">
                <a:latin typeface="+mn-ea"/>
              </a:rPr>
              <a:t>    4.1</a:t>
            </a:r>
            <a:r>
              <a:rPr lang="zh-CN" altLang="zh-CN" sz="1600" dirty="0" smtClean="0">
                <a:latin typeface="+mn-ea"/>
              </a:rPr>
              <a:t>系统测试的概念</a:t>
            </a:r>
          </a:p>
          <a:p>
            <a:r>
              <a:rPr lang="en-US" altLang="zh-CN" sz="1600" dirty="0" smtClean="0">
                <a:latin typeface="+mn-ea"/>
              </a:rPr>
              <a:t>    4.2</a:t>
            </a:r>
            <a:r>
              <a:rPr lang="zh-CN" altLang="zh-CN" sz="1600" dirty="0" smtClean="0">
                <a:latin typeface="+mn-ea"/>
              </a:rPr>
              <a:t>测试方法</a:t>
            </a:r>
          </a:p>
        </p:txBody>
      </p:sp>
    </p:spTree>
    <p:extLst>
      <p:ext uri="{BB962C8B-B14F-4D97-AF65-F5344CB8AC3E}">
        <p14:creationId xmlns="" xmlns:p14="http://schemas.microsoft.com/office/powerpoint/2010/main" val="280087538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0-#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2" presetClass="entr" presetSubtype="8" fill="hold" nodeType="withEffect">
                                  <p:stCondLst>
                                    <p:cond delay="10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1000"/>
                                        <p:tgtEl>
                                          <p:spTgt spid="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randombar(horizontal)">
                                      <p:cBhvr>
                                        <p:cTn id="25" dur="1000"/>
                                        <p:tgtEl>
                                          <p:spTgt spid="6"/>
                                        </p:tgtEl>
                                      </p:cBhvr>
                                    </p:animEffect>
                                  </p:childTnLst>
                                </p:cTn>
                              </p:par>
                            </p:childTnLst>
                          </p:cTn>
                        </p:par>
                        <p:par>
                          <p:cTn id="26" fill="hold">
                            <p:stCondLst>
                              <p:cond delay="1100"/>
                            </p:stCondLst>
                            <p:childTnLst>
                              <p:par>
                                <p:cTn id="27" presetID="2" presetClass="entr" presetSubtype="6" decel="100000"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1000" fill="hold"/>
                                        <p:tgtEl>
                                          <p:spTgt spid="11"/>
                                        </p:tgtEl>
                                        <p:attrNameLst>
                                          <p:attrName>ppt_x</p:attrName>
                                        </p:attrNameLst>
                                      </p:cBhvr>
                                      <p:tavLst>
                                        <p:tav tm="0">
                                          <p:val>
                                            <p:strVal val="1+#ppt_w/2"/>
                                          </p:val>
                                        </p:tav>
                                        <p:tav tm="100000">
                                          <p:val>
                                            <p:strVal val="#ppt_x"/>
                                          </p:val>
                                        </p:tav>
                                      </p:tavLst>
                                    </p:anim>
                                    <p:anim calcmode="lin" valueType="num">
                                      <p:cBhvr additive="base">
                                        <p:cTn id="30" dur="1000" fill="hold"/>
                                        <p:tgtEl>
                                          <p:spTgt spid="11"/>
                                        </p:tgtEl>
                                        <p:attrNameLst>
                                          <p:attrName>ppt_y</p:attrName>
                                        </p:attrNameLst>
                                      </p:cBhvr>
                                      <p:tavLst>
                                        <p:tav tm="0">
                                          <p:val>
                                            <p:strVal val="1+#ppt_h/2"/>
                                          </p:val>
                                        </p:tav>
                                        <p:tav tm="100000">
                                          <p:val>
                                            <p:strVal val="#ppt_y"/>
                                          </p:val>
                                        </p:tav>
                                      </p:tavLst>
                                    </p:anim>
                                  </p:childTnLst>
                                </p:cTn>
                              </p:par>
                              <p:par>
                                <p:cTn id="31" presetID="2" presetClass="entr" presetSubtype="12" decel="100000" fill="hold" grpId="0" nodeType="withEffect">
                                  <p:stCondLst>
                                    <p:cond delay="30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1000" fill="hold"/>
                                        <p:tgtEl>
                                          <p:spTgt spid="13"/>
                                        </p:tgtEl>
                                        <p:attrNameLst>
                                          <p:attrName>ppt_x</p:attrName>
                                        </p:attrNameLst>
                                      </p:cBhvr>
                                      <p:tavLst>
                                        <p:tav tm="0">
                                          <p:val>
                                            <p:strVal val="0-#ppt_w/2"/>
                                          </p:val>
                                        </p:tav>
                                        <p:tav tm="100000">
                                          <p:val>
                                            <p:strVal val="#ppt_x"/>
                                          </p:val>
                                        </p:tav>
                                      </p:tavLst>
                                    </p:anim>
                                    <p:anim calcmode="lin" valueType="num">
                                      <p:cBhvr additive="base">
                                        <p:cTn id="34" dur="1000" fill="hold"/>
                                        <p:tgtEl>
                                          <p:spTgt spid="13"/>
                                        </p:tgtEl>
                                        <p:attrNameLst>
                                          <p:attrName>ppt_y</p:attrName>
                                        </p:attrNameLst>
                                      </p:cBhvr>
                                      <p:tavLst>
                                        <p:tav tm="0">
                                          <p:val>
                                            <p:strVal val="1+#ppt_h/2"/>
                                          </p:val>
                                        </p:tav>
                                        <p:tav tm="100000">
                                          <p:val>
                                            <p:strVal val="#ppt_y"/>
                                          </p:val>
                                        </p:tav>
                                      </p:tavLst>
                                    </p:anim>
                                  </p:childTnLst>
                                </p:cTn>
                              </p:par>
                              <p:par>
                                <p:cTn id="35" presetID="2" presetClass="entr" presetSubtype="2" decel="100000" fill="hold" grpId="0" nodeType="withEffect">
                                  <p:stCondLst>
                                    <p:cond delay="60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1000" fill="hold"/>
                                        <p:tgtEl>
                                          <p:spTgt spid="14"/>
                                        </p:tgtEl>
                                        <p:attrNameLst>
                                          <p:attrName>ppt_x</p:attrName>
                                        </p:attrNameLst>
                                      </p:cBhvr>
                                      <p:tavLst>
                                        <p:tav tm="0">
                                          <p:val>
                                            <p:strVal val="1+#ppt_w/2"/>
                                          </p:val>
                                        </p:tav>
                                        <p:tav tm="100000">
                                          <p:val>
                                            <p:strVal val="#ppt_x"/>
                                          </p:val>
                                        </p:tav>
                                      </p:tavLst>
                                    </p:anim>
                                    <p:anim calcmode="lin" valueType="num">
                                      <p:cBhvr additive="base">
                                        <p:cTn id="38" dur="1000" fill="hold"/>
                                        <p:tgtEl>
                                          <p:spTgt spid="14"/>
                                        </p:tgtEl>
                                        <p:attrNameLst>
                                          <p:attrName>ppt_y</p:attrName>
                                        </p:attrNameLst>
                                      </p:cBhvr>
                                      <p:tavLst>
                                        <p:tav tm="0">
                                          <p:val>
                                            <p:strVal val="#ppt_y"/>
                                          </p:val>
                                        </p:tav>
                                        <p:tav tm="100000">
                                          <p:val>
                                            <p:strVal val="#ppt_y"/>
                                          </p:val>
                                        </p:tav>
                                      </p:tavLst>
                                    </p:anim>
                                  </p:childTnLst>
                                </p:cTn>
                              </p:par>
                              <p:par>
                                <p:cTn id="39" presetID="2" presetClass="entr" presetSubtype="1" decel="100000" fill="hold" grpId="0" nodeType="withEffect">
                                  <p:stCondLst>
                                    <p:cond delay="900"/>
                                  </p:stCondLst>
                                  <p:childTnLst>
                                    <p:set>
                                      <p:cBhvr>
                                        <p:cTn id="40" dur="1" fill="hold">
                                          <p:stCondLst>
                                            <p:cond delay="0"/>
                                          </p:stCondLst>
                                        </p:cTn>
                                        <p:tgtEl>
                                          <p:spTgt spid="15"/>
                                        </p:tgtEl>
                                        <p:attrNameLst>
                                          <p:attrName>style.visibility</p:attrName>
                                        </p:attrNameLst>
                                      </p:cBhvr>
                                      <p:to>
                                        <p:strVal val="visible"/>
                                      </p:to>
                                    </p:set>
                                    <p:anim calcmode="lin" valueType="num">
                                      <p:cBhvr additive="base">
                                        <p:cTn id="41" dur="1000" fill="hold"/>
                                        <p:tgtEl>
                                          <p:spTgt spid="15"/>
                                        </p:tgtEl>
                                        <p:attrNameLst>
                                          <p:attrName>ppt_x</p:attrName>
                                        </p:attrNameLst>
                                      </p:cBhvr>
                                      <p:tavLst>
                                        <p:tav tm="0">
                                          <p:val>
                                            <p:strVal val="#ppt_x"/>
                                          </p:val>
                                        </p:tav>
                                        <p:tav tm="100000">
                                          <p:val>
                                            <p:strVal val="#ppt_x"/>
                                          </p:val>
                                        </p:tav>
                                      </p:tavLst>
                                    </p:anim>
                                    <p:anim calcmode="lin" valueType="num">
                                      <p:cBhvr additive="base">
                                        <p:cTn id="42"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5" grpId="0" animBg="1"/>
      <p:bldP spid="7" grpId="0" animBg="1"/>
      <p:bldP spid="6" grpId="0" animBg="1"/>
      <p:bldP spid="11" grpId="0" animBg="1"/>
      <p:bldP spid="13" grpId="0" animBg="1"/>
      <p:bldP spid="14" grpId="0" animBg="1"/>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415772" cy="461665"/>
          </a:xfrm>
          <a:prstGeom prst="rect">
            <a:avLst/>
          </a:prstGeom>
          <a:noFill/>
        </p:spPr>
        <p:txBody>
          <a:bodyPr wrap="none" rtlCol="0">
            <a:spAutoFit/>
          </a:bodyPr>
          <a:lstStyle/>
          <a:p>
            <a:r>
              <a:rPr lang="zh-CN" altLang="en-US" sz="2400" dirty="0" smtClean="0">
                <a:solidFill>
                  <a:srgbClr val="002060"/>
                </a:solidFill>
                <a:latin typeface="微软雅黑" pitchFamily="34" charset="-122"/>
                <a:ea typeface="微软雅黑" pitchFamily="34" charset="-122"/>
              </a:rPr>
              <a:t>问题总结</a:t>
            </a:r>
            <a:endParaRPr lang="zh-CN" altLang="en-US" sz="2400" dirty="0">
              <a:solidFill>
                <a:srgbClr val="002060"/>
              </a:solidFill>
              <a:latin typeface="微软雅黑" pitchFamily="34" charset="-122"/>
              <a:ea typeface="微软雅黑"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18" name="任意多边形 17"/>
          <p:cNvSpPr>
            <a:spLocks/>
          </p:cNvSpPr>
          <p:nvPr/>
        </p:nvSpPr>
        <p:spPr bwMode="auto">
          <a:xfrm>
            <a:off x="8082711" y="2551062"/>
            <a:ext cx="1862137" cy="1860550"/>
          </a:xfrm>
          <a:custGeom>
            <a:avLst/>
            <a:gdLst>
              <a:gd name="connsiteX0" fmla="*/ 940594 w 1862137"/>
              <a:gd name="connsiteY0" fmla="*/ 747714 h 1860550"/>
              <a:gd name="connsiteX1" fmla="*/ 1122363 w 1862137"/>
              <a:gd name="connsiteY1" fmla="*/ 930277 h 1860550"/>
              <a:gd name="connsiteX2" fmla="*/ 940594 w 1862137"/>
              <a:gd name="connsiteY2" fmla="*/ 1112840 h 1860550"/>
              <a:gd name="connsiteX3" fmla="*/ 758825 w 1862137"/>
              <a:gd name="connsiteY3" fmla="*/ 930277 h 1860550"/>
              <a:gd name="connsiteX4" fmla="*/ 940594 w 1862137"/>
              <a:gd name="connsiteY4" fmla="*/ 747714 h 1860550"/>
              <a:gd name="connsiteX5" fmla="*/ 897741 w 1862137"/>
              <a:gd name="connsiteY5" fmla="*/ 332636 h 1860550"/>
              <a:gd name="connsiteX6" fmla="*/ 667742 w 1862137"/>
              <a:gd name="connsiteY6" fmla="*/ 392797 h 1860550"/>
              <a:gd name="connsiteX7" fmla="*/ 392965 w 1862137"/>
              <a:gd name="connsiteY7" fmla="*/ 1193298 h 1860550"/>
              <a:gd name="connsiteX8" fmla="*/ 1195278 w 1862137"/>
              <a:gd name="connsiteY8" fmla="*/ 1467755 h 1860550"/>
              <a:gd name="connsiteX9" fmla="*/ 1469174 w 1862137"/>
              <a:gd name="connsiteY9" fmla="*/ 667254 h 1860550"/>
              <a:gd name="connsiteX10" fmla="*/ 897741 w 1862137"/>
              <a:gd name="connsiteY10" fmla="*/ 332636 h 1860550"/>
              <a:gd name="connsiteX11" fmla="*/ 925512 w 1862137"/>
              <a:gd name="connsiteY11" fmla="*/ 0 h 1860550"/>
              <a:gd name="connsiteX12" fmla="*/ 978984 w 1862137"/>
              <a:gd name="connsiteY12" fmla="*/ 157330 h 1860550"/>
              <a:gd name="connsiteX13" fmla="*/ 1037671 w 1862137"/>
              <a:gd name="connsiteY13" fmla="*/ 159757 h 1860550"/>
              <a:gd name="connsiteX14" fmla="*/ 1083692 w 1862137"/>
              <a:gd name="connsiteY14" fmla="*/ 170718 h 1860550"/>
              <a:gd name="connsiteX15" fmla="*/ 1176338 w 1862137"/>
              <a:gd name="connsiteY15" fmla="*/ 31750 h 1860550"/>
              <a:gd name="connsiteX16" fmla="*/ 1289050 w 1862137"/>
              <a:gd name="connsiteY16" fmla="*/ 69850 h 1860550"/>
              <a:gd name="connsiteX17" fmla="*/ 1275692 w 1862137"/>
              <a:gd name="connsiteY17" fmla="*/ 236320 h 1860550"/>
              <a:gd name="connsiteX18" fmla="*/ 1319008 w 1862137"/>
              <a:gd name="connsiteY18" fmla="*/ 255918 h 1860550"/>
              <a:gd name="connsiteX19" fmla="*/ 1358662 w 1862137"/>
              <a:gd name="connsiteY19" fmla="*/ 284075 h 1860550"/>
              <a:gd name="connsiteX20" fmla="*/ 1495425 w 1862137"/>
              <a:gd name="connsiteY20" fmla="*/ 190500 h 1860550"/>
              <a:gd name="connsiteX21" fmla="*/ 1585912 w 1862137"/>
              <a:gd name="connsiteY21" fmla="*/ 268288 h 1860550"/>
              <a:gd name="connsiteX22" fmla="*/ 1511895 w 1862137"/>
              <a:gd name="connsiteY22" fmla="*/ 417350 h 1860550"/>
              <a:gd name="connsiteX23" fmla="*/ 1546743 w 1862137"/>
              <a:gd name="connsiteY23" fmla="*/ 454238 h 1860550"/>
              <a:gd name="connsiteX24" fmla="*/ 1576521 w 1862137"/>
              <a:gd name="connsiteY24" fmla="*/ 502126 h 1860550"/>
              <a:gd name="connsiteX25" fmla="*/ 1741488 w 1862137"/>
              <a:gd name="connsiteY25" fmla="*/ 468313 h 1860550"/>
              <a:gd name="connsiteX26" fmla="*/ 1793875 w 1862137"/>
              <a:gd name="connsiteY26" fmla="*/ 573088 h 1860550"/>
              <a:gd name="connsiteX27" fmla="*/ 1667696 w 1862137"/>
              <a:gd name="connsiteY27" fmla="*/ 681097 h 1860550"/>
              <a:gd name="connsiteX28" fmla="*/ 1684884 w 1862137"/>
              <a:gd name="connsiteY28" fmla="*/ 735702 h 1860550"/>
              <a:gd name="connsiteX29" fmla="*/ 1693262 w 1862137"/>
              <a:gd name="connsiteY29" fmla="*/ 776085 h 1860550"/>
              <a:gd name="connsiteX30" fmla="*/ 1854200 w 1862137"/>
              <a:gd name="connsiteY30" fmla="*/ 806450 h 1860550"/>
              <a:gd name="connsiteX31" fmla="*/ 1862137 w 1862137"/>
              <a:gd name="connsiteY31" fmla="*/ 925513 h 1860550"/>
              <a:gd name="connsiteX32" fmla="*/ 1704727 w 1862137"/>
              <a:gd name="connsiteY32" fmla="*/ 977642 h 1860550"/>
              <a:gd name="connsiteX33" fmla="*/ 1702277 w 1862137"/>
              <a:gd name="connsiteY33" fmla="*/ 1036783 h 1860550"/>
              <a:gd name="connsiteX34" fmla="*/ 1691105 w 1862137"/>
              <a:gd name="connsiteY34" fmla="*/ 1083603 h 1860550"/>
              <a:gd name="connsiteX35" fmla="*/ 1830387 w 1862137"/>
              <a:gd name="connsiteY35" fmla="*/ 1174750 h 1860550"/>
              <a:gd name="connsiteX36" fmla="*/ 1792287 w 1862137"/>
              <a:gd name="connsiteY36" fmla="*/ 1285875 h 1860550"/>
              <a:gd name="connsiteX37" fmla="*/ 1625658 w 1862137"/>
              <a:gd name="connsiteY37" fmla="*/ 1274561 h 1860550"/>
              <a:gd name="connsiteX38" fmla="*/ 1606030 w 1862137"/>
              <a:gd name="connsiteY38" fmla="*/ 1317868 h 1860550"/>
              <a:gd name="connsiteX39" fmla="*/ 1577382 w 1862137"/>
              <a:gd name="connsiteY39" fmla="*/ 1358141 h 1860550"/>
              <a:gd name="connsiteX40" fmla="*/ 1671637 w 1862137"/>
              <a:gd name="connsiteY40" fmla="*/ 1495425 h 1860550"/>
              <a:gd name="connsiteX41" fmla="*/ 1593850 w 1862137"/>
              <a:gd name="connsiteY41" fmla="*/ 1584325 h 1860550"/>
              <a:gd name="connsiteX42" fmla="*/ 1444760 w 1862137"/>
              <a:gd name="connsiteY42" fmla="*/ 1510294 h 1860550"/>
              <a:gd name="connsiteX43" fmla="*/ 1407533 w 1862137"/>
              <a:gd name="connsiteY43" fmla="*/ 1545400 h 1860550"/>
              <a:gd name="connsiteX44" fmla="*/ 1359818 w 1862137"/>
              <a:gd name="connsiteY44" fmla="*/ 1575017 h 1860550"/>
              <a:gd name="connsiteX45" fmla="*/ 1393825 w 1862137"/>
              <a:gd name="connsiteY45" fmla="*/ 1739900 h 1860550"/>
              <a:gd name="connsiteX46" fmla="*/ 1289050 w 1862137"/>
              <a:gd name="connsiteY46" fmla="*/ 1792287 h 1860550"/>
              <a:gd name="connsiteX47" fmla="*/ 1181011 w 1862137"/>
              <a:gd name="connsiteY47" fmla="*/ 1666074 h 1860550"/>
              <a:gd name="connsiteX48" fmla="*/ 1125816 w 1862137"/>
              <a:gd name="connsiteY48" fmla="*/ 1683417 h 1860550"/>
              <a:gd name="connsiteX49" fmla="*/ 1086058 w 1862137"/>
              <a:gd name="connsiteY49" fmla="*/ 1691651 h 1860550"/>
              <a:gd name="connsiteX50" fmla="*/ 1055688 w 1862137"/>
              <a:gd name="connsiteY50" fmla="*/ 1852613 h 1860550"/>
              <a:gd name="connsiteX51" fmla="*/ 936625 w 1862137"/>
              <a:gd name="connsiteY51" fmla="*/ 1860550 h 1860550"/>
              <a:gd name="connsiteX52" fmla="*/ 883154 w 1862137"/>
              <a:gd name="connsiteY52" fmla="*/ 1703221 h 1860550"/>
              <a:gd name="connsiteX53" fmla="*/ 824467 w 1862137"/>
              <a:gd name="connsiteY53" fmla="*/ 1700794 h 1860550"/>
              <a:gd name="connsiteX54" fmla="*/ 777857 w 1862137"/>
              <a:gd name="connsiteY54" fmla="*/ 1689693 h 1860550"/>
              <a:gd name="connsiteX55" fmla="*/ 685800 w 1862137"/>
              <a:gd name="connsiteY55" fmla="*/ 1828800 h 1860550"/>
              <a:gd name="connsiteX56" fmla="*/ 574675 w 1862137"/>
              <a:gd name="connsiteY56" fmla="*/ 1789113 h 1860550"/>
              <a:gd name="connsiteX57" fmla="*/ 586948 w 1862137"/>
              <a:gd name="connsiteY57" fmla="*/ 1624458 h 1860550"/>
              <a:gd name="connsiteX58" fmla="*/ 543130 w 1862137"/>
              <a:gd name="connsiteY58" fmla="*/ 1604634 h 1860550"/>
              <a:gd name="connsiteX59" fmla="*/ 502741 w 1862137"/>
              <a:gd name="connsiteY59" fmla="*/ 1575955 h 1860550"/>
              <a:gd name="connsiteX60" fmla="*/ 366712 w 1862137"/>
              <a:gd name="connsiteY60" fmla="*/ 1670050 h 1860550"/>
              <a:gd name="connsiteX61" fmla="*/ 276225 w 1862137"/>
              <a:gd name="connsiteY61" fmla="*/ 1592263 h 1860550"/>
              <a:gd name="connsiteX62" fmla="*/ 350241 w 1862137"/>
              <a:gd name="connsiteY62" fmla="*/ 1443201 h 1860550"/>
              <a:gd name="connsiteX63" fmla="*/ 315394 w 1862137"/>
              <a:gd name="connsiteY63" fmla="*/ 1406314 h 1860550"/>
              <a:gd name="connsiteX64" fmla="*/ 285679 w 1862137"/>
              <a:gd name="connsiteY64" fmla="*/ 1358527 h 1860550"/>
              <a:gd name="connsiteX65" fmla="*/ 122237 w 1862137"/>
              <a:gd name="connsiteY65" fmla="*/ 1392237 h 1860550"/>
              <a:gd name="connsiteX66" fmla="*/ 68262 w 1862137"/>
              <a:gd name="connsiteY66" fmla="*/ 1285875 h 1860550"/>
              <a:gd name="connsiteX67" fmla="*/ 194297 w 1862137"/>
              <a:gd name="connsiteY67" fmla="*/ 1178997 h 1860550"/>
              <a:gd name="connsiteX68" fmla="*/ 177253 w 1862137"/>
              <a:gd name="connsiteY68" fmla="*/ 1124849 h 1860550"/>
              <a:gd name="connsiteX69" fmla="*/ 168617 w 1862137"/>
              <a:gd name="connsiteY69" fmla="*/ 1083223 h 1860550"/>
              <a:gd name="connsiteX70" fmla="*/ 7937 w 1862137"/>
              <a:gd name="connsiteY70" fmla="*/ 1054100 h 1860550"/>
              <a:gd name="connsiteX71" fmla="*/ 0 w 1862137"/>
              <a:gd name="connsiteY71" fmla="*/ 935037 h 1860550"/>
              <a:gd name="connsiteX72" fmla="*/ 157410 w 1862137"/>
              <a:gd name="connsiteY72" fmla="*/ 882908 h 1860550"/>
              <a:gd name="connsiteX73" fmla="*/ 159860 w 1862137"/>
              <a:gd name="connsiteY73" fmla="*/ 823769 h 1860550"/>
              <a:gd name="connsiteX74" fmla="*/ 171108 w 1862137"/>
              <a:gd name="connsiteY74" fmla="*/ 776628 h 1860550"/>
              <a:gd name="connsiteX75" fmla="*/ 33337 w 1862137"/>
              <a:gd name="connsiteY75" fmla="*/ 685801 h 1860550"/>
              <a:gd name="connsiteX76" fmla="*/ 71437 w 1862137"/>
              <a:gd name="connsiteY76" fmla="*/ 573088 h 1860550"/>
              <a:gd name="connsiteX77" fmla="*/ 236742 w 1862137"/>
              <a:gd name="connsiteY77" fmla="*/ 585409 h 1860550"/>
              <a:gd name="connsiteX78" fmla="*/ 256107 w 1862137"/>
              <a:gd name="connsiteY78" fmla="*/ 542684 h 1860550"/>
              <a:gd name="connsiteX79" fmla="*/ 284755 w 1862137"/>
              <a:gd name="connsiteY79" fmla="*/ 502410 h 1860550"/>
              <a:gd name="connsiteX80" fmla="*/ 190500 w 1862137"/>
              <a:gd name="connsiteY80" fmla="*/ 365125 h 1860550"/>
              <a:gd name="connsiteX81" fmla="*/ 268287 w 1862137"/>
              <a:gd name="connsiteY81" fmla="*/ 276225 h 1860550"/>
              <a:gd name="connsiteX82" fmla="*/ 417378 w 1862137"/>
              <a:gd name="connsiteY82" fmla="*/ 350256 h 1860550"/>
              <a:gd name="connsiteX83" fmla="*/ 454604 w 1862137"/>
              <a:gd name="connsiteY83" fmla="*/ 315152 h 1860550"/>
              <a:gd name="connsiteX84" fmla="*/ 502320 w 1862137"/>
              <a:gd name="connsiteY84" fmla="*/ 285534 h 1860550"/>
              <a:gd name="connsiteX85" fmla="*/ 468312 w 1862137"/>
              <a:gd name="connsiteY85" fmla="*/ 120651 h 1860550"/>
              <a:gd name="connsiteX86" fmla="*/ 574675 w 1862137"/>
              <a:gd name="connsiteY86" fmla="*/ 68263 h 1860550"/>
              <a:gd name="connsiteX87" fmla="*/ 682378 w 1862137"/>
              <a:gd name="connsiteY87" fmla="*/ 194084 h 1860550"/>
              <a:gd name="connsiteX88" fmla="*/ 736321 w 1862137"/>
              <a:gd name="connsiteY88" fmla="*/ 177134 h 1860550"/>
              <a:gd name="connsiteX89" fmla="*/ 777732 w 1862137"/>
              <a:gd name="connsiteY89" fmla="*/ 168558 h 1860550"/>
              <a:gd name="connsiteX90" fmla="*/ 808037 w 1862137"/>
              <a:gd name="connsiteY90" fmla="*/ 7937 h 186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862137" h="1860550">
                <a:moveTo>
                  <a:pt x="940594" y="747714"/>
                </a:moveTo>
                <a:cubicBezTo>
                  <a:pt x="1040982" y="747714"/>
                  <a:pt x="1122363" y="829450"/>
                  <a:pt x="1122363" y="930277"/>
                </a:cubicBezTo>
                <a:cubicBezTo>
                  <a:pt x="1122363" y="1031104"/>
                  <a:pt x="1040982" y="1112840"/>
                  <a:pt x="940594" y="1112840"/>
                </a:cubicBezTo>
                <a:cubicBezTo>
                  <a:pt x="840206" y="1112840"/>
                  <a:pt x="758825" y="1031104"/>
                  <a:pt x="758825" y="930277"/>
                </a:cubicBezTo>
                <a:cubicBezTo>
                  <a:pt x="758825" y="829450"/>
                  <a:pt x="840206" y="747714"/>
                  <a:pt x="940594" y="747714"/>
                </a:cubicBezTo>
                <a:close/>
                <a:moveTo>
                  <a:pt x="897741" y="332636"/>
                </a:moveTo>
                <a:cubicBezTo>
                  <a:pt x="820047" y="336938"/>
                  <a:pt x="741940" y="356510"/>
                  <a:pt x="667742" y="392797"/>
                </a:cubicBezTo>
                <a:cubicBezTo>
                  <a:pt x="370067" y="538822"/>
                  <a:pt x="247650" y="896849"/>
                  <a:pt x="392965" y="1193298"/>
                </a:cubicBezTo>
                <a:cubicBezTo>
                  <a:pt x="539160" y="1490627"/>
                  <a:pt x="897603" y="1612901"/>
                  <a:pt x="1195278" y="1467755"/>
                </a:cubicBezTo>
                <a:cubicBezTo>
                  <a:pt x="1492072" y="1321730"/>
                  <a:pt x="1614488" y="963704"/>
                  <a:pt x="1469174" y="667254"/>
                </a:cubicBezTo>
                <a:cubicBezTo>
                  <a:pt x="1360188" y="444258"/>
                  <a:pt x="1130822" y="319729"/>
                  <a:pt x="897741" y="332636"/>
                </a:cubicBezTo>
                <a:close/>
                <a:moveTo>
                  <a:pt x="925512" y="0"/>
                </a:moveTo>
                <a:lnTo>
                  <a:pt x="978984" y="157330"/>
                </a:lnTo>
                <a:lnTo>
                  <a:pt x="1037671" y="159757"/>
                </a:lnTo>
                <a:lnTo>
                  <a:pt x="1083692" y="170718"/>
                </a:lnTo>
                <a:lnTo>
                  <a:pt x="1176338" y="31750"/>
                </a:lnTo>
                <a:lnTo>
                  <a:pt x="1289050" y="69850"/>
                </a:lnTo>
                <a:lnTo>
                  <a:pt x="1275692" y="236320"/>
                </a:lnTo>
                <a:lnTo>
                  <a:pt x="1319008" y="255918"/>
                </a:lnTo>
                <a:lnTo>
                  <a:pt x="1358662" y="284075"/>
                </a:lnTo>
                <a:lnTo>
                  <a:pt x="1495425" y="190500"/>
                </a:lnTo>
                <a:lnTo>
                  <a:pt x="1585912" y="268288"/>
                </a:lnTo>
                <a:lnTo>
                  <a:pt x="1511895" y="417350"/>
                </a:lnTo>
                <a:lnTo>
                  <a:pt x="1546743" y="454238"/>
                </a:lnTo>
                <a:lnTo>
                  <a:pt x="1576521" y="502126"/>
                </a:lnTo>
                <a:lnTo>
                  <a:pt x="1741488" y="468313"/>
                </a:lnTo>
                <a:lnTo>
                  <a:pt x="1793875" y="573088"/>
                </a:lnTo>
                <a:lnTo>
                  <a:pt x="1667696" y="681097"/>
                </a:lnTo>
                <a:lnTo>
                  <a:pt x="1684884" y="735702"/>
                </a:lnTo>
                <a:lnTo>
                  <a:pt x="1693262" y="776085"/>
                </a:lnTo>
                <a:lnTo>
                  <a:pt x="1854200" y="806450"/>
                </a:lnTo>
                <a:lnTo>
                  <a:pt x="1862137" y="925513"/>
                </a:lnTo>
                <a:lnTo>
                  <a:pt x="1704727" y="977642"/>
                </a:lnTo>
                <a:lnTo>
                  <a:pt x="1702277" y="1036783"/>
                </a:lnTo>
                <a:lnTo>
                  <a:pt x="1691105" y="1083603"/>
                </a:lnTo>
                <a:lnTo>
                  <a:pt x="1830387" y="1174750"/>
                </a:lnTo>
                <a:lnTo>
                  <a:pt x="1792287" y="1285875"/>
                </a:lnTo>
                <a:lnTo>
                  <a:pt x="1625658" y="1274561"/>
                </a:lnTo>
                <a:lnTo>
                  <a:pt x="1606030" y="1317868"/>
                </a:lnTo>
                <a:lnTo>
                  <a:pt x="1577382" y="1358141"/>
                </a:lnTo>
                <a:lnTo>
                  <a:pt x="1671637" y="1495425"/>
                </a:lnTo>
                <a:lnTo>
                  <a:pt x="1593850" y="1584325"/>
                </a:lnTo>
                <a:lnTo>
                  <a:pt x="1444760" y="1510294"/>
                </a:lnTo>
                <a:lnTo>
                  <a:pt x="1407533" y="1545400"/>
                </a:lnTo>
                <a:lnTo>
                  <a:pt x="1359818" y="1575017"/>
                </a:lnTo>
                <a:lnTo>
                  <a:pt x="1393825" y="1739900"/>
                </a:lnTo>
                <a:lnTo>
                  <a:pt x="1289050" y="1792287"/>
                </a:lnTo>
                <a:lnTo>
                  <a:pt x="1181011" y="1666074"/>
                </a:lnTo>
                <a:lnTo>
                  <a:pt x="1125816" y="1683417"/>
                </a:lnTo>
                <a:lnTo>
                  <a:pt x="1086058" y="1691651"/>
                </a:lnTo>
                <a:lnTo>
                  <a:pt x="1055688" y="1852613"/>
                </a:lnTo>
                <a:lnTo>
                  <a:pt x="936625" y="1860550"/>
                </a:lnTo>
                <a:lnTo>
                  <a:pt x="883154" y="1703221"/>
                </a:lnTo>
                <a:lnTo>
                  <a:pt x="824467" y="1700794"/>
                </a:lnTo>
                <a:lnTo>
                  <a:pt x="777857" y="1689693"/>
                </a:lnTo>
                <a:lnTo>
                  <a:pt x="685800" y="1828800"/>
                </a:lnTo>
                <a:lnTo>
                  <a:pt x="574675" y="1789113"/>
                </a:lnTo>
                <a:lnTo>
                  <a:pt x="586948" y="1624458"/>
                </a:lnTo>
                <a:lnTo>
                  <a:pt x="543130" y="1604634"/>
                </a:lnTo>
                <a:lnTo>
                  <a:pt x="502741" y="1575955"/>
                </a:lnTo>
                <a:lnTo>
                  <a:pt x="366712" y="1670050"/>
                </a:lnTo>
                <a:lnTo>
                  <a:pt x="276225" y="1592263"/>
                </a:lnTo>
                <a:lnTo>
                  <a:pt x="350241" y="1443201"/>
                </a:lnTo>
                <a:lnTo>
                  <a:pt x="315394" y="1406314"/>
                </a:lnTo>
                <a:lnTo>
                  <a:pt x="285679" y="1358527"/>
                </a:lnTo>
                <a:lnTo>
                  <a:pt x="122237" y="1392237"/>
                </a:lnTo>
                <a:lnTo>
                  <a:pt x="68262" y="1285875"/>
                </a:lnTo>
                <a:lnTo>
                  <a:pt x="194297" y="1178997"/>
                </a:lnTo>
                <a:lnTo>
                  <a:pt x="177253" y="1124849"/>
                </a:lnTo>
                <a:lnTo>
                  <a:pt x="168617" y="1083223"/>
                </a:lnTo>
                <a:lnTo>
                  <a:pt x="7937" y="1054100"/>
                </a:lnTo>
                <a:lnTo>
                  <a:pt x="0" y="935037"/>
                </a:lnTo>
                <a:lnTo>
                  <a:pt x="157410" y="882908"/>
                </a:lnTo>
                <a:lnTo>
                  <a:pt x="159860" y="823769"/>
                </a:lnTo>
                <a:lnTo>
                  <a:pt x="171108" y="776628"/>
                </a:lnTo>
                <a:lnTo>
                  <a:pt x="33337" y="685801"/>
                </a:lnTo>
                <a:lnTo>
                  <a:pt x="71437" y="573088"/>
                </a:lnTo>
                <a:lnTo>
                  <a:pt x="236742" y="585409"/>
                </a:lnTo>
                <a:lnTo>
                  <a:pt x="256107" y="542684"/>
                </a:lnTo>
                <a:lnTo>
                  <a:pt x="284755" y="502410"/>
                </a:lnTo>
                <a:lnTo>
                  <a:pt x="190500" y="365125"/>
                </a:lnTo>
                <a:lnTo>
                  <a:pt x="268287" y="276225"/>
                </a:lnTo>
                <a:lnTo>
                  <a:pt x="417378" y="350256"/>
                </a:lnTo>
                <a:lnTo>
                  <a:pt x="454604" y="315152"/>
                </a:lnTo>
                <a:lnTo>
                  <a:pt x="502320" y="285534"/>
                </a:lnTo>
                <a:lnTo>
                  <a:pt x="468312" y="120651"/>
                </a:lnTo>
                <a:lnTo>
                  <a:pt x="574675" y="68263"/>
                </a:lnTo>
                <a:lnTo>
                  <a:pt x="682378" y="194084"/>
                </a:lnTo>
                <a:lnTo>
                  <a:pt x="736321" y="177134"/>
                </a:lnTo>
                <a:lnTo>
                  <a:pt x="777732" y="168558"/>
                </a:lnTo>
                <a:lnTo>
                  <a:pt x="808037" y="7937"/>
                </a:lnTo>
                <a:close/>
              </a:path>
            </a:pathLst>
          </a:custGeom>
          <a:gradFill flip="none" rotWithShape="1">
            <a:gsLst>
              <a:gs pos="0">
                <a:srgbClr val="2F416F"/>
              </a:gs>
              <a:gs pos="100000">
                <a:srgbClr val="000B3F"/>
              </a:gs>
            </a:gsLst>
            <a:lin ang="13500000" scaled="1"/>
            <a:tileRect/>
          </a:gradFill>
          <a:ln w="19050">
            <a:solidFill>
              <a:srgbClr val="002060"/>
            </a:solidFill>
          </a:ln>
          <a:effectLst>
            <a:outerShdw blurRad="241300" algn="tl" rotWithShape="0">
              <a:schemeClr val="tx1">
                <a:lumMod val="95000"/>
                <a:lumOff val="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600"/>
          </a:p>
        </p:txBody>
      </p:sp>
      <p:sp>
        <p:nvSpPr>
          <p:cNvPr id="19" name="任意多边形 18"/>
          <p:cNvSpPr>
            <a:spLocks noChangeArrowheads="1"/>
          </p:cNvSpPr>
          <p:nvPr/>
        </p:nvSpPr>
        <p:spPr bwMode="auto">
          <a:xfrm>
            <a:off x="6790483" y="1816049"/>
            <a:ext cx="1619250" cy="1617662"/>
          </a:xfrm>
          <a:custGeom>
            <a:avLst/>
            <a:gdLst>
              <a:gd name="connsiteX0" fmla="*/ 808834 w 1619250"/>
              <a:gd name="connsiteY0" fmla="*/ 650877 h 1617662"/>
              <a:gd name="connsiteX1" fmla="*/ 966791 w 1619250"/>
              <a:gd name="connsiteY1" fmla="*/ 808833 h 1617662"/>
              <a:gd name="connsiteX2" fmla="*/ 808834 w 1619250"/>
              <a:gd name="connsiteY2" fmla="*/ 966789 h 1617662"/>
              <a:gd name="connsiteX3" fmla="*/ 650877 w 1619250"/>
              <a:gd name="connsiteY3" fmla="*/ 808833 h 1617662"/>
              <a:gd name="connsiteX4" fmla="*/ 808834 w 1619250"/>
              <a:gd name="connsiteY4" fmla="*/ 650877 h 1617662"/>
              <a:gd name="connsiteX5" fmla="*/ 771524 w 1619250"/>
              <a:gd name="connsiteY5" fmla="*/ 290031 h 1617662"/>
              <a:gd name="connsiteX6" fmla="*/ 667516 w 1619250"/>
              <a:gd name="connsiteY6" fmla="*/ 308395 h 1617662"/>
              <a:gd name="connsiteX7" fmla="*/ 307623 w 1619250"/>
              <a:gd name="connsiteY7" fmla="*/ 949868 h 1617662"/>
              <a:gd name="connsiteX8" fmla="*/ 950855 w 1619250"/>
              <a:gd name="connsiteY8" fmla="*/ 1309268 h 1617662"/>
              <a:gd name="connsiteX9" fmla="*/ 1310749 w 1619250"/>
              <a:gd name="connsiteY9" fmla="*/ 667796 h 1617662"/>
              <a:gd name="connsiteX10" fmla="*/ 771524 w 1619250"/>
              <a:gd name="connsiteY10" fmla="*/ 290031 h 1617662"/>
              <a:gd name="connsiteX11" fmla="*/ 847725 w 1619250"/>
              <a:gd name="connsiteY11" fmla="*/ 0 h 1617662"/>
              <a:gd name="connsiteX12" fmla="*/ 949326 w 1619250"/>
              <a:gd name="connsiteY12" fmla="*/ 11113 h 1617662"/>
              <a:gd name="connsiteX13" fmla="*/ 970985 w 1619250"/>
              <a:gd name="connsiteY13" fmla="*/ 154479 h 1617662"/>
              <a:gd name="connsiteX14" fmla="*/ 1020676 w 1619250"/>
              <a:gd name="connsiteY14" fmla="*/ 165666 h 1617662"/>
              <a:gd name="connsiteX15" fmla="*/ 1059385 w 1619250"/>
              <a:gd name="connsiteY15" fmla="*/ 182405 h 1617662"/>
              <a:gd name="connsiteX16" fmla="*/ 1158875 w 1619250"/>
              <a:gd name="connsiteY16" fmla="*/ 77787 h 1617662"/>
              <a:gd name="connsiteX17" fmla="*/ 1249362 w 1619250"/>
              <a:gd name="connsiteY17" fmla="*/ 128587 h 1617662"/>
              <a:gd name="connsiteX18" fmla="*/ 1212628 w 1619250"/>
              <a:gd name="connsiteY18" fmla="*/ 267361 h 1617662"/>
              <a:gd name="connsiteX19" fmla="*/ 1233852 w 1619250"/>
              <a:gd name="connsiteY19" fmla="*/ 281489 h 1617662"/>
              <a:gd name="connsiteX20" fmla="*/ 1276002 w 1619250"/>
              <a:gd name="connsiteY20" fmla="*/ 322146 h 1617662"/>
              <a:gd name="connsiteX21" fmla="*/ 1409700 w 1619250"/>
              <a:gd name="connsiteY21" fmla="*/ 263525 h 1617662"/>
              <a:gd name="connsiteX22" fmla="*/ 1473200 w 1619250"/>
              <a:gd name="connsiteY22" fmla="*/ 344488 h 1617662"/>
              <a:gd name="connsiteX23" fmla="*/ 1387587 w 1619250"/>
              <a:gd name="connsiteY23" fmla="*/ 458303 h 1617662"/>
              <a:gd name="connsiteX24" fmla="*/ 1394228 w 1619250"/>
              <a:gd name="connsiteY24" fmla="*/ 467599 h 1617662"/>
              <a:gd name="connsiteX25" fmla="*/ 1431944 w 1619250"/>
              <a:gd name="connsiteY25" fmla="*/ 542726 h 1617662"/>
              <a:gd name="connsiteX26" fmla="*/ 1574800 w 1619250"/>
              <a:gd name="connsiteY26" fmla="*/ 539750 h 1617662"/>
              <a:gd name="connsiteX27" fmla="*/ 1603375 w 1619250"/>
              <a:gd name="connsiteY27" fmla="*/ 638175 h 1617662"/>
              <a:gd name="connsiteX28" fmla="*/ 1477160 w 1619250"/>
              <a:gd name="connsiteY28" fmla="*/ 710875 h 1617662"/>
              <a:gd name="connsiteX29" fmla="*/ 1483169 w 1619250"/>
              <a:gd name="connsiteY29" fmla="*/ 742768 h 1617662"/>
              <a:gd name="connsiteX30" fmla="*/ 1485310 w 1619250"/>
              <a:gd name="connsiteY30" fmla="*/ 795975 h 1617662"/>
              <a:gd name="connsiteX31" fmla="*/ 1619250 w 1619250"/>
              <a:gd name="connsiteY31" fmla="*/ 847724 h 1617662"/>
              <a:gd name="connsiteX32" fmla="*/ 1606550 w 1619250"/>
              <a:gd name="connsiteY32" fmla="*/ 949324 h 1617662"/>
              <a:gd name="connsiteX33" fmla="*/ 1466784 w 1619250"/>
              <a:gd name="connsiteY33" fmla="*/ 969434 h 1617662"/>
              <a:gd name="connsiteX34" fmla="*/ 1466709 w 1619250"/>
              <a:gd name="connsiteY34" fmla="*/ 969830 h 1617662"/>
              <a:gd name="connsiteX35" fmla="*/ 1444759 w 1619250"/>
              <a:gd name="connsiteY35" fmla="*/ 1041504 h 1617662"/>
              <a:gd name="connsiteX36" fmla="*/ 1436556 w 1619250"/>
              <a:gd name="connsiteY36" fmla="*/ 1059607 h 1617662"/>
              <a:gd name="connsiteX37" fmla="*/ 1539875 w 1619250"/>
              <a:gd name="connsiteY37" fmla="*/ 1158875 h 1617662"/>
              <a:gd name="connsiteX38" fmla="*/ 1490663 w 1619250"/>
              <a:gd name="connsiteY38" fmla="*/ 1247775 h 1617662"/>
              <a:gd name="connsiteX39" fmla="*/ 1352092 w 1619250"/>
              <a:gd name="connsiteY39" fmla="*/ 1212374 h 1617662"/>
              <a:gd name="connsiteX40" fmla="*/ 1349843 w 1619250"/>
              <a:gd name="connsiteY40" fmla="*/ 1215872 h 1617662"/>
              <a:gd name="connsiteX41" fmla="*/ 1294635 w 1619250"/>
              <a:gd name="connsiteY41" fmla="*/ 1274490 h 1617662"/>
              <a:gd name="connsiteX42" fmla="*/ 1354138 w 1619250"/>
              <a:gd name="connsiteY42" fmla="*/ 1408112 h 1617662"/>
              <a:gd name="connsiteX43" fmla="*/ 1273176 w 1619250"/>
              <a:gd name="connsiteY43" fmla="*/ 1473199 h 1617662"/>
              <a:gd name="connsiteX44" fmla="*/ 1157217 w 1619250"/>
              <a:gd name="connsiteY44" fmla="*/ 1385195 h 1617662"/>
              <a:gd name="connsiteX45" fmla="*/ 1120350 w 1619250"/>
              <a:gd name="connsiteY45" fmla="*/ 1409895 h 1617662"/>
              <a:gd name="connsiteX46" fmla="*/ 1075411 w 1619250"/>
              <a:gd name="connsiteY46" fmla="*/ 1427570 h 1617662"/>
              <a:gd name="connsiteX47" fmla="*/ 1079500 w 1619250"/>
              <a:gd name="connsiteY47" fmla="*/ 1574800 h 1617662"/>
              <a:gd name="connsiteX48" fmla="*/ 979488 w 1619250"/>
              <a:gd name="connsiteY48" fmla="*/ 1603375 h 1617662"/>
              <a:gd name="connsiteX49" fmla="*/ 906418 w 1619250"/>
              <a:gd name="connsiteY49" fmla="*/ 1476518 h 1617662"/>
              <a:gd name="connsiteX50" fmla="*/ 874521 w 1619250"/>
              <a:gd name="connsiteY50" fmla="*/ 1482591 h 1617662"/>
              <a:gd name="connsiteX51" fmla="*/ 821659 w 1619250"/>
              <a:gd name="connsiteY51" fmla="*/ 1484809 h 1617662"/>
              <a:gd name="connsiteX52" fmla="*/ 769938 w 1619250"/>
              <a:gd name="connsiteY52" fmla="*/ 1617662 h 1617662"/>
              <a:gd name="connsiteX53" fmla="*/ 668337 w 1619250"/>
              <a:gd name="connsiteY53" fmla="*/ 1606550 h 1617662"/>
              <a:gd name="connsiteX54" fmla="*/ 648200 w 1619250"/>
              <a:gd name="connsiteY54" fmla="*/ 1466596 h 1617662"/>
              <a:gd name="connsiteX55" fmla="*/ 647485 w 1619250"/>
              <a:gd name="connsiteY55" fmla="*/ 1466463 h 1617662"/>
              <a:gd name="connsiteX56" fmla="*/ 575832 w 1619250"/>
              <a:gd name="connsiteY56" fmla="*/ 1444578 h 1617662"/>
              <a:gd name="connsiteX57" fmla="*/ 558072 w 1619250"/>
              <a:gd name="connsiteY57" fmla="*/ 1436539 h 1617662"/>
              <a:gd name="connsiteX58" fmla="*/ 458787 w 1619250"/>
              <a:gd name="connsiteY58" fmla="*/ 1539875 h 1617662"/>
              <a:gd name="connsiteX59" fmla="*/ 368300 w 1619250"/>
              <a:gd name="connsiteY59" fmla="*/ 1489075 h 1617662"/>
              <a:gd name="connsiteX60" fmla="*/ 404648 w 1619250"/>
              <a:gd name="connsiteY60" fmla="*/ 1351758 h 1617662"/>
              <a:gd name="connsiteX61" fmla="*/ 401488 w 1619250"/>
              <a:gd name="connsiteY61" fmla="*/ 1349726 h 1617662"/>
              <a:gd name="connsiteX62" fmla="*/ 342640 w 1619250"/>
              <a:gd name="connsiteY62" fmla="*/ 1294298 h 1617662"/>
              <a:gd name="connsiteX63" fmla="*/ 209550 w 1619250"/>
              <a:gd name="connsiteY63" fmla="*/ 1354137 h 1617662"/>
              <a:gd name="connsiteX64" fmla="*/ 146050 w 1619250"/>
              <a:gd name="connsiteY64" fmla="*/ 1273175 h 1617662"/>
              <a:gd name="connsiteX65" fmla="*/ 232208 w 1619250"/>
              <a:gd name="connsiteY65" fmla="*/ 1157271 h 1617662"/>
              <a:gd name="connsiteX66" fmla="*/ 207227 w 1619250"/>
              <a:gd name="connsiteY66" fmla="*/ 1120016 h 1617662"/>
              <a:gd name="connsiteX67" fmla="*/ 189389 w 1619250"/>
              <a:gd name="connsiteY67" fmla="*/ 1074838 h 1617662"/>
              <a:gd name="connsiteX68" fmla="*/ 42862 w 1619250"/>
              <a:gd name="connsiteY68" fmla="*/ 1077912 h 1617662"/>
              <a:gd name="connsiteX69" fmla="*/ 14287 w 1619250"/>
              <a:gd name="connsiteY69" fmla="*/ 979487 h 1617662"/>
              <a:gd name="connsiteX70" fmla="*/ 140548 w 1619250"/>
              <a:gd name="connsiteY70" fmla="*/ 906174 h 1617662"/>
              <a:gd name="connsiteX71" fmla="*/ 134493 w 1619250"/>
              <a:gd name="connsiteY71" fmla="*/ 874043 h 1617662"/>
              <a:gd name="connsiteX72" fmla="*/ 132361 w 1619250"/>
              <a:gd name="connsiteY72" fmla="*/ 821076 h 1617662"/>
              <a:gd name="connsiteX73" fmla="*/ 0 w 1619250"/>
              <a:gd name="connsiteY73" fmla="*/ 769937 h 1617662"/>
              <a:gd name="connsiteX74" fmla="*/ 11112 w 1619250"/>
              <a:gd name="connsiteY74" fmla="*/ 668337 h 1617662"/>
              <a:gd name="connsiteX75" fmla="*/ 150722 w 1619250"/>
              <a:gd name="connsiteY75" fmla="*/ 648393 h 1617662"/>
              <a:gd name="connsiteX76" fmla="*/ 150953 w 1619250"/>
              <a:gd name="connsiteY76" fmla="*/ 647170 h 1617662"/>
              <a:gd name="connsiteX77" fmla="*/ 172903 w 1619250"/>
              <a:gd name="connsiteY77" fmla="*/ 575583 h 1617662"/>
              <a:gd name="connsiteX78" fmla="*/ 180932 w 1619250"/>
              <a:gd name="connsiteY78" fmla="*/ 557888 h 1617662"/>
              <a:gd name="connsiteX79" fmla="*/ 77787 w 1619250"/>
              <a:gd name="connsiteY79" fmla="*/ 458787 h 1617662"/>
              <a:gd name="connsiteX80" fmla="*/ 128587 w 1619250"/>
              <a:gd name="connsiteY80" fmla="*/ 368300 h 1617662"/>
              <a:gd name="connsiteX81" fmla="*/ 265788 w 1619250"/>
              <a:gd name="connsiteY81" fmla="*/ 404618 h 1617662"/>
              <a:gd name="connsiteX82" fmla="*/ 267819 w 1619250"/>
              <a:gd name="connsiteY82" fmla="*/ 401465 h 1617662"/>
              <a:gd name="connsiteX83" fmla="*/ 323724 w 1619250"/>
              <a:gd name="connsiteY83" fmla="*/ 342199 h 1617662"/>
              <a:gd name="connsiteX84" fmla="*/ 265112 w 1619250"/>
              <a:gd name="connsiteY84" fmla="*/ 209550 h 1617662"/>
              <a:gd name="connsiteX85" fmla="*/ 344487 w 1619250"/>
              <a:gd name="connsiteY85" fmla="*/ 146050 h 1617662"/>
              <a:gd name="connsiteX86" fmla="*/ 460547 w 1619250"/>
              <a:gd name="connsiteY86" fmla="*/ 232325 h 1617662"/>
              <a:gd name="connsiteX87" fmla="*/ 497312 w 1619250"/>
              <a:gd name="connsiteY87" fmla="*/ 207728 h 1617662"/>
              <a:gd name="connsiteX88" fmla="*/ 542279 w 1619250"/>
              <a:gd name="connsiteY88" fmla="*/ 190056 h 1617662"/>
              <a:gd name="connsiteX89" fmla="*/ 538162 w 1619250"/>
              <a:gd name="connsiteY89" fmla="*/ 42862 h 1617662"/>
              <a:gd name="connsiteX90" fmla="*/ 638174 w 1619250"/>
              <a:gd name="connsiteY90" fmla="*/ 14287 h 1617662"/>
              <a:gd name="connsiteX91" fmla="*/ 711825 w 1619250"/>
              <a:gd name="connsiteY91" fmla="*/ 142152 h 1617662"/>
              <a:gd name="connsiteX92" fmla="*/ 759983 w 1619250"/>
              <a:gd name="connsiteY92" fmla="*/ 133603 h 1617662"/>
              <a:gd name="connsiteX93" fmla="*/ 796385 w 1619250"/>
              <a:gd name="connsiteY93" fmla="*/ 134513 h 161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1619250" h="1617662">
                <a:moveTo>
                  <a:pt x="808834" y="650877"/>
                </a:moveTo>
                <a:cubicBezTo>
                  <a:pt x="896071" y="650877"/>
                  <a:pt x="966791" y="721596"/>
                  <a:pt x="966791" y="808833"/>
                </a:cubicBezTo>
                <a:cubicBezTo>
                  <a:pt x="966791" y="896070"/>
                  <a:pt x="896071" y="966789"/>
                  <a:pt x="808834" y="966789"/>
                </a:cubicBezTo>
                <a:cubicBezTo>
                  <a:pt x="721597" y="966789"/>
                  <a:pt x="650877" y="896070"/>
                  <a:pt x="650877" y="808833"/>
                </a:cubicBezTo>
                <a:cubicBezTo>
                  <a:pt x="650877" y="721596"/>
                  <a:pt x="721597" y="650877"/>
                  <a:pt x="808834" y="650877"/>
                </a:cubicBezTo>
                <a:close/>
                <a:moveTo>
                  <a:pt x="771524" y="290031"/>
                </a:moveTo>
                <a:cubicBezTo>
                  <a:pt x="736976" y="292578"/>
                  <a:pt x="702164" y="298619"/>
                  <a:pt x="667516" y="308395"/>
                </a:cubicBezTo>
                <a:cubicBezTo>
                  <a:pt x="391216" y="385723"/>
                  <a:pt x="230188" y="673947"/>
                  <a:pt x="307623" y="949868"/>
                </a:cubicBezTo>
                <a:cubicBezTo>
                  <a:pt x="385937" y="1226668"/>
                  <a:pt x="673676" y="1387475"/>
                  <a:pt x="950855" y="1309268"/>
                </a:cubicBezTo>
                <a:cubicBezTo>
                  <a:pt x="1228035" y="1231061"/>
                  <a:pt x="1389063" y="943717"/>
                  <a:pt x="1310749" y="667796"/>
                </a:cubicBezTo>
                <a:cubicBezTo>
                  <a:pt x="1242224" y="425596"/>
                  <a:pt x="1013358" y="272202"/>
                  <a:pt x="771524" y="290031"/>
                </a:cubicBezTo>
                <a:close/>
                <a:moveTo>
                  <a:pt x="847725" y="0"/>
                </a:moveTo>
                <a:lnTo>
                  <a:pt x="949326" y="11113"/>
                </a:lnTo>
                <a:lnTo>
                  <a:pt x="970985" y="154479"/>
                </a:lnTo>
                <a:lnTo>
                  <a:pt x="1020676" y="165666"/>
                </a:lnTo>
                <a:lnTo>
                  <a:pt x="1059385" y="182405"/>
                </a:lnTo>
                <a:lnTo>
                  <a:pt x="1158875" y="77787"/>
                </a:lnTo>
                <a:lnTo>
                  <a:pt x="1249362" y="128587"/>
                </a:lnTo>
                <a:lnTo>
                  <a:pt x="1212628" y="267361"/>
                </a:lnTo>
                <a:lnTo>
                  <a:pt x="1233852" y="281489"/>
                </a:lnTo>
                <a:lnTo>
                  <a:pt x="1276002" y="322146"/>
                </a:lnTo>
                <a:lnTo>
                  <a:pt x="1409700" y="263525"/>
                </a:lnTo>
                <a:lnTo>
                  <a:pt x="1473200" y="344488"/>
                </a:lnTo>
                <a:lnTo>
                  <a:pt x="1387587" y="458303"/>
                </a:lnTo>
                <a:lnTo>
                  <a:pt x="1394228" y="467599"/>
                </a:lnTo>
                <a:lnTo>
                  <a:pt x="1431944" y="542726"/>
                </a:lnTo>
                <a:lnTo>
                  <a:pt x="1574800" y="539750"/>
                </a:lnTo>
                <a:lnTo>
                  <a:pt x="1603375" y="638175"/>
                </a:lnTo>
                <a:lnTo>
                  <a:pt x="1477160" y="710875"/>
                </a:lnTo>
                <a:lnTo>
                  <a:pt x="1483169" y="742768"/>
                </a:lnTo>
                <a:lnTo>
                  <a:pt x="1485310" y="795975"/>
                </a:lnTo>
                <a:lnTo>
                  <a:pt x="1619250" y="847724"/>
                </a:lnTo>
                <a:lnTo>
                  <a:pt x="1606550" y="949324"/>
                </a:lnTo>
                <a:lnTo>
                  <a:pt x="1466784" y="969434"/>
                </a:lnTo>
                <a:lnTo>
                  <a:pt x="1466709" y="969830"/>
                </a:lnTo>
                <a:cubicBezTo>
                  <a:pt x="1460705" y="994163"/>
                  <a:pt x="1453369" y="1018089"/>
                  <a:pt x="1444759" y="1041504"/>
                </a:cubicBezTo>
                <a:lnTo>
                  <a:pt x="1436556" y="1059607"/>
                </a:lnTo>
                <a:lnTo>
                  <a:pt x="1539875" y="1158875"/>
                </a:lnTo>
                <a:lnTo>
                  <a:pt x="1490663" y="1247775"/>
                </a:lnTo>
                <a:lnTo>
                  <a:pt x="1352092" y="1212374"/>
                </a:lnTo>
                <a:lnTo>
                  <a:pt x="1349843" y="1215872"/>
                </a:lnTo>
                <a:lnTo>
                  <a:pt x="1294635" y="1274490"/>
                </a:lnTo>
                <a:lnTo>
                  <a:pt x="1354138" y="1408112"/>
                </a:lnTo>
                <a:lnTo>
                  <a:pt x="1273176" y="1473199"/>
                </a:lnTo>
                <a:lnTo>
                  <a:pt x="1157217" y="1385195"/>
                </a:lnTo>
                <a:lnTo>
                  <a:pt x="1120350" y="1409895"/>
                </a:lnTo>
                <a:lnTo>
                  <a:pt x="1075411" y="1427570"/>
                </a:lnTo>
                <a:lnTo>
                  <a:pt x="1079500" y="1574800"/>
                </a:lnTo>
                <a:lnTo>
                  <a:pt x="979488" y="1603375"/>
                </a:lnTo>
                <a:lnTo>
                  <a:pt x="906418" y="1476518"/>
                </a:lnTo>
                <a:lnTo>
                  <a:pt x="874521" y="1482591"/>
                </a:lnTo>
                <a:lnTo>
                  <a:pt x="821659" y="1484809"/>
                </a:lnTo>
                <a:lnTo>
                  <a:pt x="769938" y="1617662"/>
                </a:lnTo>
                <a:lnTo>
                  <a:pt x="668337" y="1606550"/>
                </a:lnTo>
                <a:lnTo>
                  <a:pt x="648200" y="1466596"/>
                </a:lnTo>
                <a:lnTo>
                  <a:pt x="647485" y="1466463"/>
                </a:lnTo>
                <a:cubicBezTo>
                  <a:pt x="623160" y="1460484"/>
                  <a:pt x="599240" y="1453170"/>
                  <a:pt x="575832" y="1444578"/>
                </a:cubicBezTo>
                <a:lnTo>
                  <a:pt x="558072" y="1436539"/>
                </a:lnTo>
                <a:lnTo>
                  <a:pt x="458787" y="1539875"/>
                </a:lnTo>
                <a:lnTo>
                  <a:pt x="368300" y="1489075"/>
                </a:lnTo>
                <a:lnTo>
                  <a:pt x="404648" y="1351758"/>
                </a:lnTo>
                <a:lnTo>
                  <a:pt x="401488" y="1349726"/>
                </a:lnTo>
                <a:lnTo>
                  <a:pt x="342640" y="1294298"/>
                </a:lnTo>
                <a:lnTo>
                  <a:pt x="209550" y="1354137"/>
                </a:lnTo>
                <a:lnTo>
                  <a:pt x="146050" y="1273175"/>
                </a:lnTo>
                <a:lnTo>
                  <a:pt x="232208" y="1157271"/>
                </a:lnTo>
                <a:lnTo>
                  <a:pt x="207227" y="1120016"/>
                </a:lnTo>
                <a:lnTo>
                  <a:pt x="189389" y="1074838"/>
                </a:lnTo>
                <a:lnTo>
                  <a:pt x="42862" y="1077912"/>
                </a:lnTo>
                <a:lnTo>
                  <a:pt x="14287" y="979487"/>
                </a:lnTo>
                <a:lnTo>
                  <a:pt x="140548" y="906174"/>
                </a:lnTo>
                <a:lnTo>
                  <a:pt x="134493" y="874043"/>
                </a:lnTo>
                <a:lnTo>
                  <a:pt x="132361" y="821076"/>
                </a:lnTo>
                <a:lnTo>
                  <a:pt x="0" y="769937"/>
                </a:lnTo>
                <a:lnTo>
                  <a:pt x="11112" y="668337"/>
                </a:lnTo>
                <a:lnTo>
                  <a:pt x="150722" y="648393"/>
                </a:lnTo>
                <a:lnTo>
                  <a:pt x="150953" y="647170"/>
                </a:lnTo>
                <a:cubicBezTo>
                  <a:pt x="156957" y="622865"/>
                  <a:pt x="164293" y="598967"/>
                  <a:pt x="172903" y="575583"/>
                </a:cubicBezTo>
                <a:lnTo>
                  <a:pt x="180932" y="557888"/>
                </a:lnTo>
                <a:lnTo>
                  <a:pt x="77787" y="458787"/>
                </a:lnTo>
                <a:lnTo>
                  <a:pt x="128587" y="368300"/>
                </a:lnTo>
                <a:lnTo>
                  <a:pt x="265788" y="404618"/>
                </a:lnTo>
                <a:lnTo>
                  <a:pt x="267819" y="401465"/>
                </a:lnTo>
                <a:lnTo>
                  <a:pt x="323724" y="342199"/>
                </a:lnTo>
                <a:lnTo>
                  <a:pt x="265112" y="209550"/>
                </a:lnTo>
                <a:lnTo>
                  <a:pt x="344487" y="146050"/>
                </a:lnTo>
                <a:lnTo>
                  <a:pt x="460547" y="232325"/>
                </a:lnTo>
                <a:lnTo>
                  <a:pt x="497312" y="207728"/>
                </a:lnTo>
                <a:lnTo>
                  <a:pt x="542279" y="190056"/>
                </a:lnTo>
                <a:lnTo>
                  <a:pt x="538162" y="42862"/>
                </a:lnTo>
                <a:lnTo>
                  <a:pt x="638174" y="14287"/>
                </a:lnTo>
                <a:lnTo>
                  <a:pt x="711825" y="142152"/>
                </a:lnTo>
                <a:lnTo>
                  <a:pt x="759983" y="133603"/>
                </a:lnTo>
                <a:lnTo>
                  <a:pt x="796385" y="134513"/>
                </a:lnTo>
                <a:close/>
              </a:path>
            </a:pathLst>
          </a:custGeom>
          <a:gradFill flip="none" rotWithShape="1">
            <a:gsLst>
              <a:gs pos="0">
                <a:srgbClr val="2F416F"/>
              </a:gs>
              <a:gs pos="100000">
                <a:srgbClr val="000B3F"/>
              </a:gs>
            </a:gsLst>
            <a:lin ang="13500000" scaled="1"/>
            <a:tileRect/>
          </a:gradFill>
          <a:ln w="19050">
            <a:solidFill>
              <a:srgbClr val="002060"/>
            </a:solidFill>
          </a:ln>
          <a:effectLst>
            <a:outerShdw blurRad="241300" algn="tl" rotWithShape="0">
              <a:schemeClr val="tx1">
                <a:lumMod val="95000"/>
                <a:lumOff val="5000"/>
                <a:alpha val="30000"/>
              </a:scheme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600"/>
          </a:p>
        </p:txBody>
      </p:sp>
      <p:sp>
        <p:nvSpPr>
          <p:cNvPr id="20" name="任意多边形 19"/>
          <p:cNvSpPr>
            <a:spLocks noChangeArrowheads="1"/>
          </p:cNvSpPr>
          <p:nvPr/>
        </p:nvSpPr>
        <p:spPr bwMode="auto">
          <a:xfrm>
            <a:off x="8117634" y="1330275"/>
            <a:ext cx="1174750" cy="1174750"/>
          </a:xfrm>
          <a:custGeom>
            <a:avLst/>
            <a:gdLst>
              <a:gd name="connsiteX0" fmla="*/ 589758 w 1174750"/>
              <a:gd name="connsiteY0" fmla="*/ 482601 h 1174750"/>
              <a:gd name="connsiteX1" fmla="*/ 696915 w 1174750"/>
              <a:gd name="connsiteY1" fmla="*/ 589757 h 1174750"/>
              <a:gd name="connsiteX2" fmla="*/ 589758 w 1174750"/>
              <a:gd name="connsiteY2" fmla="*/ 696913 h 1174750"/>
              <a:gd name="connsiteX3" fmla="*/ 482601 w 1174750"/>
              <a:gd name="connsiteY3" fmla="*/ 589757 h 1174750"/>
              <a:gd name="connsiteX4" fmla="*/ 589758 w 1174750"/>
              <a:gd name="connsiteY4" fmla="*/ 482601 h 1174750"/>
              <a:gd name="connsiteX5" fmla="*/ 563267 w 1174750"/>
              <a:gd name="connsiteY5" fmla="*/ 240371 h 1174750"/>
              <a:gd name="connsiteX6" fmla="*/ 493662 w 1174750"/>
              <a:gd name="connsiteY6" fmla="*/ 252774 h 1174750"/>
              <a:gd name="connsiteX7" fmla="*/ 252775 w 1174750"/>
              <a:gd name="connsiteY7" fmla="*/ 682677 h 1174750"/>
              <a:gd name="connsiteX8" fmla="*/ 683558 w 1174750"/>
              <a:gd name="connsiteY8" fmla="*/ 924442 h 1174750"/>
              <a:gd name="connsiteX9" fmla="*/ 924444 w 1174750"/>
              <a:gd name="connsiteY9" fmla="*/ 493660 h 1174750"/>
              <a:gd name="connsiteX10" fmla="*/ 563267 w 1174750"/>
              <a:gd name="connsiteY10" fmla="*/ 240371 h 1174750"/>
              <a:gd name="connsiteX11" fmla="*/ 615950 w 1174750"/>
              <a:gd name="connsiteY11" fmla="*/ 0 h 1174750"/>
              <a:gd name="connsiteX12" fmla="*/ 690562 w 1174750"/>
              <a:gd name="connsiteY12" fmla="*/ 7938 h 1174750"/>
              <a:gd name="connsiteX13" fmla="*/ 704967 w 1174750"/>
              <a:gd name="connsiteY13" fmla="*/ 112884 h 1174750"/>
              <a:gd name="connsiteX14" fmla="*/ 742050 w 1174750"/>
              <a:gd name="connsiteY14" fmla="*/ 121270 h 1174750"/>
              <a:gd name="connsiteX15" fmla="*/ 769468 w 1174750"/>
              <a:gd name="connsiteY15" fmla="*/ 133166 h 1174750"/>
              <a:gd name="connsiteX16" fmla="*/ 841375 w 1174750"/>
              <a:gd name="connsiteY16" fmla="*/ 57150 h 1174750"/>
              <a:gd name="connsiteX17" fmla="*/ 908050 w 1174750"/>
              <a:gd name="connsiteY17" fmla="*/ 93663 h 1174750"/>
              <a:gd name="connsiteX18" fmla="*/ 881353 w 1174750"/>
              <a:gd name="connsiteY18" fmla="*/ 195319 h 1174750"/>
              <a:gd name="connsiteX19" fmla="*/ 896621 w 1174750"/>
              <a:gd name="connsiteY19" fmla="*/ 205513 h 1174750"/>
              <a:gd name="connsiteX20" fmla="*/ 927173 w 1174750"/>
              <a:gd name="connsiteY20" fmla="*/ 235070 h 1174750"/>
              <a:gd name="connsiteX21" fmla="*/ 1022350 w 1174750"/>
              <a:gd name="connsiteY21" fmla="*/ 192087 h 1174750"/>
              <a:gd name="connsiteX22" fmla="*/ 1069975 w 1174750"/>
              <a:gd name="connsiteY22" fmla="*/ 250824 h 1174750"/>
              <a:gd name="connsiteX23" fmla="*/ 1008057 w 1174750"/>
              <a:gd name="connsiteY23" fmla="*/ 334058 h 1174750"/>
              <a:gd name="connsiteX24" fmla="*/ 1012850 w 1174750"/>
              <a:gd name="connsiteY24" fmla="*/ 340787 h 1174750"/>
              <a:gd name="connsiteX25" fmla="*/ 1035896 w 1174750"/>
              <a:gd name="connsiteY25" fmla="*/ 395218 h 1174750"/>
              <a:gd name="connsiteX26" fmla="*/ 1144588 w 1174750"/>
              <a:gd name="connsiteY26" fmla="*/ 392112 h 1174750"/>
              <a:gd name="connsiteX27" fmla="*/ 1165225 w 1174750"/>
              <a:gd name="connsiteY27" fmla="*/ 463549 h 1174750"/>
              <a:gd name="connsiteX28" fmla="*/ 1072819 w 1174750"/>
              <a:gd name="connsiteY28" fmla="*/ 516353 h 1174750"/>
              <a:gd name="connsiteX29" fmla="*/ 1077438 w 1174750"/>
              <a:gd name="connsiteY29" fmla="*/ 540687 h 1174750"/>
              <a:gd name="connsiteX30" fmla="*/ 1076865 w 1174750"/>
              <a:gd name="connsiteY30" fmla="*/ 577826 h 1174750"/>
              <a:gd name="connsiteX31" fmla="*/ 1174750 w 1174750"/>
              <a:gd name="connsiteY31" fmla="*/ 615950 h 1174750"/>
              <a:gd name="connsiteX32" fmla="*/ 1166813 w 1174750"/>
              <a:gd name="connsiteY32" fmla="*/ 690562 h 1174750"/>
              <a:gd name="connsiteX33" fmla="*/ 1062601 w 1174750"/>
              <a:gd name="connsiteY33" fmla="*/ 705007 h 1174750"/>
              <a:gd name="connsiteX34" fmla="*/ 1049710 w 1174750"/>
              <a:gd name="connsiteY34" fmla="*/ 757392 h 1174750"/>
              <a:gd name="connsiteX35" fmla="*/ 1043913 w 1174750"/>
              <a:gd name="connsiteY35" fmla="*/ 770170 h 1174750"/>
              <a:gd name="connsiteX36" fmla="*/ 1119188 w 1174750"/>
              <a:gd name="connsiteY36" fmla="*/ 841375 h 1174750"/>
              <a:gd name="connsiteX37" fmla="*/ 1082676 w 1174750"/>
              <a:gd name="connsiteY37" fmla="*/ 908050 h 1174750"/>
              <a:gd name="connsiteX38" fmla="*/ 982045 w 1174750"/>
              <a:gd name="connsiteY38" fmla="*/ 881886 h 1174750"/>
              <a:gd name="connsiteX39" fmla="*/ 980809 w 1174750"/>
              <a:gd name="connsiteY39" fmla="*/ 883806 h 1174750"/>
              <a:gd name="connsiteX40" fmla="*/ 940450 w 1174750"/>
              <a:gd name="connsiteY40" fmla="*/ 926599 h 1174750"/>
              <a:gd name="connsiteX41" fmla="*/ 982662 w 1174750"/>
              <a:gd name="connsiteY41" fmla="*/ 1022349 h 1174750"/>
              <a:gd name="connsiteX42" fmla="*/ 925512 w 1174750"/>
              <a:gd name="connsiteY42" fmla="*/ 1069974 h 1174750"/>
              <a:gd name="connsiteX43" fmla="*/ 840644 w 1174750"/>
              <a:gd name="connsiteY43" fmla="*/ 1006841 h 1174750"/>
              <a:gd name="connsiteX44" fmla="*/ 814145 w 1174750"/>
              <a:gd name="connsiteY44" fmla="*/ 1024591 h 1174750"/>
              <a:gd name="connsiteX45" fmla="*/ 781185 w 1174750"/>
              <a:gd name="connsiteY45" fmla="*/ 1037594 h 1174750"/>
              <a:gd name="connsiteX46" fmla="*/ 784225 w 1174750"/>
              <a:gd name="connsiteY46" fmla="*/ 1143000 h 1174750"/>
              <a:gd name="connsiteX47" fmla="*/ 711200 w 1174750"/>
              <a:gd name="connsiteY47" fmla="*/ 1163637 h 1174750"/>
              <a:gd name="connsiteX48" fmla="*/ 658868 w 1174750"/>
              <a:gd name="connsiteY48" fmla="*/ 1073062 h 1174750"/>
              <a:gd name="connsiteX49" fmla="*/ 635880 w 1174750"/>
              <a:gd name="connsiteY49" fmla="*/ 1077436 h 1174750"/>
              <a:gd name="connsiteX50" fmla="*/ 597489 w 1174750"/>
              <a:gd name="connsiteY50" fmla="*/ 1076843 h 1174750"/>
              <a:gd name="connsiteX51" fmla="*/ 560387 w 1174750"/>
              <a:gd name="connsiteY51" fmla="*/ 1174750 h 1174750"/>
              <a:gd name="connsiteX52" fmla="*/ 485774 w 1174750"/>
              <a:gd name="connsiteY52" fmla="*/ 1166813 h 1174750"/>
              <a:gd name="connsiteX53" fmla="*/ 470244 w 1174750"/>
              <a:gd name="connsiteY53" fmla="*/ 1062239 h 1174750"/>
              <a:gd name="connsiteX54" fmla="*/ 419327 w 1174750"/>
              <a:gd name="connsiteY54" fmla="*/ 1049708 h 1174750"/>
              <a:gd name="connsiteX55" fmla="*/ 404822 w 1174750"/>
              <a:gd name="connsiteY55" fmla="*/ 1043134 h 1174750"/>
              <a:gd name="connsiteX56" fmla="*/ 333374 w 1174750"/>
              <a:gd name="connsiteY56" fmla="*/ 1117600 h 1174750"/>
              <a:gd name="connsiteX57" fmla="*/ 268287 w 1174750"/>
              <a:gd name="connsiteY57" fmla="*/ 1081088 h 1174750"/>
              <a:gd name="connsiteX58" fmla="*/ 294359 w 1174750"/>
              <a:gd name="connsiteY58" fmla="*/ 981814 h 1174750"/>
              <a:gd name="connsiteX59" fmla="*/ 292795 w 1174750"/>
              <a:gd name="connsiteY59" fmla="*/ 980808 h 1174750"/>
              <a:gd name="connsiteX60" fmla="*/ 249696 w 1174750"/>
              <a:gd name="connsiteY60" fmla="*/ 940224 h 1174750"/>
              <a:gd name="connsiteX61" fmla="*/ 152399 w 1174750"/>
              <a:gd name="connsiteY61" fmla="*/ 982662 h 1174750"/>
              <a:gd name="connsiteX62" fmla="*/ 106362 w 1174750"/>
              <a:gd name="connsiteY62" fmla="*/ 925512 h 1174750"/>
              <a:gd name="connsiteX63" fmla="*/ 169531 w 1174750"/>
              <a:gd name="connsiteY63" fmla="*/ 840597 h 1174750"/>
              <a:gd name="connsiteX64" fmla="*/ 151782 w 1174750"/>
              <a:gd name="connsiteY64" fmla="*/ 814144 h 1174750"/>
              <a:gd name="connsiteX65" fmla="*/ 138529 w 1174750"/>
              <a:gd name="connsiteY65" fmla="*/ 780584 h 1174750"/>
              <a:gd name="connsiteX66" fmla="*/ 31749 w 1174750"/>
              <a:gd name="connsiteY66" fmla="*/ 782637 h 1174750"/>
              <a:gd name="connsiteX67" fmla="*/ 11112 w 1174750"/>
              <a:gd name="connsiteY67" fmla="*/ 712787 h 1174750"/>
              <a:gd name="connsiteX68" fmla="*/ 103243 w 1174750"/>
              <a:gd name="connsiteY68" fmla="*/ 658532 h 1174750"/>
              <a:gd name="connsiteX69" fmla="*/ 98900 w 1174750"/>
              <a:gd name="connsiteY69" fmla="*/ 635651 h 1174750"/>
              <a:gd name="connsiteX70" fmla="*/ 99486 w 1174750"/>
              <a:gd name="connsiteY70" fmla="*/ 597694 h 1174750"/>
              <a:gd name="connsiteX71" fmla="*/ 0 w 1174750"/>
              <a:gd name="connsiteY71" fmla="*/ 560387 h 1174750"/>
              <a:gd name="connsiteX72" fmla="*/ 7937 w 1174750"/>
              <a:gd name="connsiteY72" fmla="*/ 485775 h 1174750"/>
              <a:gd name="connsiteX73" fmla="*/ 114022 w 1174750"/>
              <a:gd name="connsiteY73" fmla="*/ 470174 h 1174750"/>
              <a:gd name="connsiteX74" fmla="*/ 126629 w 1174750"/>
              <a:gd name="connsiteY74" fmla="*/ 418946 h 1174750"/>
              <a:gd name="connsiteX75" fmla="*/ 132605 w 1174750"/>
              <a:gd name="connsiteY75" fmla="*/ 405771 h 1174750"/>
              <a:gd name="connsiteX76" fmla="*/ 57150 w 1174750"/>
              <a:gd name="connsiteY76" fmla="*/ 333375 h 1174750"/>
              <a:gd name="connsiteX77" fmla="*/ 93662 w 1174750"/>
              <a:gd name="connsiteY77" fmla="*/ 268287 h 1174750"/>
              <a:gd name="connsiteX78" fmla="*/ 194147 w 1174750"/>
              <a:gd name="connsiteY78" fmla="*/ 294677 h 1174750"/>
              <a:gd name="connsiteX79" fmla="*/ 195530 w 1174750"/>
              <a:gd name="connsiteY79" fmla="*/ 292531 h 1174750"/>
              <a:gd name="connsiteX80" fmla="*/ 235678 w 1174750"/>
              <a:gd name="connsiteY80" fmla="*/ 249961 h 1174750"/>
              <a:gd name="connsiteX81" fmla="*/ 192087 w 1174750"/>
              <a:gd name="connsiteY81" fmla="*/ 152400 h 1174750"/>
              <a:gd name="connsiteX82" fmla="*/ 250824 w 1174750"/>
              <a:gd name="connsiteY82" fmla="*/ 106362 h 1174750"/>
              <a:gd name="connsiteX83" fmla="*/ 335694 w 1174750"/>
              <a:gd name="connsiteY83" fmla="*/ 169496 h 1174750"/>
              <a:gd name="connsiteX84" fmla="*/ 362193 w 1174750"/>
              <a:gd name="connsiteY84" fmla="*/ 151746 h 1174750"/>
              <a:gd name="connsiteX85" fmla="*/ 395198 w 1174750"/>
              <a:gd name="connsiteY85" fmla="*/ 138726 h 1174750"/>
              <a:gd name="connsiteX86" fmla="*/ 392112 w 1174750"/>
              <a:gd name="connsiteY86" fmla="*/ 31750 h 1174750"/>
              <a:gd name="connsiteX87" fmla="*/ 463549 w 1174750"/>
              <a:gd name="connsiteY87" fmla="*/ 11112 h 1174750"/>
              <a:gd name="connsiteX88" fmla="*/ 518238 w 1174750"/>
              <a:gd name="connsiteY88" fmla="*/ 103979 h 1174750"/>
              <a:gd name="connsiteX89" fmla="*/ 552910 w 1174750"/>
              <a:gd name="connsiteY89" fmla="*/ 97845 h 1174750"/>
              <a:gd name="connsiteX90" fmla="*/ 577990 w 1174750"/>
              <a:gd name="connsiteY90" fmla="*/ 98490 h 117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174750" h="1174750">
                <a:moveTo>
                  <a:pt x="589758" y="482601"/>
                </a:moveTo>
                <a:cubicBezTo>
                  <a:pt x="648939" y="482601"/>
                  <a:pt x="696915" y="530576"/>
                  <a:pt x="696915" y="589757"/>
                </a:cubicBezTo>
                <a:cubicBezTo>
                  <a:pt x="696915" y="648938"/>
                  <a:pt x="648939" y="696913"/>
                  <a:pt x="589758" y="696913"/>
                </a:cubicBezTo>
                <a:cubicBezTo>
                  <a:pt x="530577" y="696913"/>
                  <a:pt x="482601" y="648938"/>
                  <a:pt x="482601" y="589757"/>
                </a:cubicBezTo>
                <a:cubicBezTo>
                  <a:pt x="482601" y="530576"/>
                  <a:pt x="530577" y="482601"/>
                  <a:pt x="589758" y="482601"/>
                </a:cubicBezTo>
                <a:close/>
                <a:moveTo>
                  <a:pt x="563267" y="240371"/>
                </a:moveTo>
                <a:cubicBezTo>
                  <a:pt x="540147" y="242101"/>
                  <a:pt x="516849" y="246180"/>
                  <a:pt x="493662" y="252774"/>
                </a:cubicBezTo>
                <a:cubicBezTo>
                  <a:pt x="308161" y="304644"/>
                  <a:pt x="200026" y="497177"/>
                  <a:pt x="252775" y="682677"/>
                </a:cubicBezTo>
                <a:cubicBezTo>
                  <a:pt x="304645" y="868177"/>
                  <a:pt x="498058" y="976312"/>
                  <a:pt x="683558" y="924442"/>
                </a:cubicBezTo>
                <a:cubicBezTo>
                  <a:pt x="869058" y="871694"/>
                  <a:pt x="976314" y="679160"/>
                  <a:pt x="924444" y="493660"/>
                </a:cubicBezTo>
                <a:cubicBezTo>
                  <a:pt x="878289" y="331348"/>
                  <a:pt x="725111" y="228268"/>
                  <a:pt x="563267" y="240371"/>
                </a:cubicBezTo>
                <a:close/>
                <a:moveTo>
                  <a:pt x="615950" y="0"/>
                </a:moveTo>
                <a:lnTo>
                  <a:pt x="690562" y="7938"/>
                </a:lnTo>
                <a:lnTo>
                  <a:pt x="704967" y="112884"/>
                </a:lnTo>
                <a:lnTo>
                  <a:pt x="742050" y="121270"/>
                </a:lnTo>
                <a:lnTo>
                  <a:pt x="769468" y="133166"/>
                </a:lnTo>
                <a:lnTo>
                  <a:pt x="841375" y="57150"/>
                </a:lnTo>
                <a:lnTo>
                  <a:pt x="908050" y="93663"/>
                </a:lnTo>
                <a:lnTo>
                  <a:pt x="881353" y="195319"/>
                </a:lnTo>
                <a:lnTo>
                  <a:pt x="896621" y="205513"/>
                </a:lnTo>
                <a:lnTo>
                  <a:pt x="927173" y="235070"/>
                </a:lnTo>
                <a:lnTo>
                  <a:pt x="1022350" y="192087"/>
                </a:lnTo>
                <a:lnTo>
                  <a:pt x="1069975" y="250824"/>
                </a:lnTo>
                <a:lnTo>
                  <a:pt x="1008057" y="334058"/>
                </a:lnTo>
                <a:lnTo>
                  <a:pt x="1012850" y="340787"/>
                </a:lnTo>
                <a:lnTo>
                  <a:pt x="1035896" y="395218"/>
                </a:lnTo>
                <a:lnTo>
                  <a:pt x="1144588" y="392112"/>
                </a:lnTo>
                <a:lnTo>
                  <a:pt x="1165225" y="463549"/>
                </a:lnTo>
                <a:lnTo>
                  <a:pt x="1072819" y="516353"/>
                </a:lnTo>
                <a:lnTo>
                  <a:pt x="1077438" y="540687"/>
                </a:lnTo>
                <a:lnTo>
                  <a:pt x="1076865" y="577826"/>
                </a:lnTo>
                <a:lnTo>
                  <a:pt x="1174750" y="615950"/>
                </a:lnTo>
                <a:lnTo>
                  <a:pt x="1166813" y="690562"/>
                </a:lnTo>
                <a:lnTo>
                  <a:pt x="1062601" y="705007"/>
                </a:lnTo>
                <a:lnTo>
                  <a:pt x="1049710" y="757392"/>
                </a:lnTo>
                <a:lnTo>
                  <a:pt x="1043913" y="770170"/>
                </a:lnTo>
                <a:lnTo>
                  <a:pt x="1119188" y="841375"/>
                </a:lnTo>
                <a:lnTo>
                  <a:pt x="1082676" y="908050"/>
                </a:lnTo>
                <a:lnTo>
                  <a:pt x="982045" y="881886"/>
                </a:lnTo>
                <a:lnTo>
                  <a:pt x="980809" y="883806"/>
                </a:lnTo>
                <a:lnTo>
                  <a:pt x="940450" y="926599"/>
                </a:lnTo>
                <a:lnTo>
                  <a:pt x="982662" y="1022349"/>
                </a:lnTo>
                <a:lnTo>
                  <a:pt x="925512" y="1069974"/>
                </a:lnTo>
                <a:lnTo>
                  <a:pt x="840644" y="1006841"/>
                </a:lnTo>
                <a:lnTo>
                  <a:pt x="814145" y="1024591"/>
                </a:lnTo>
                <a:lnTo>
                  <a:pt x="781185" y="1037594"/>
                </a:lnTo>
                <a:lnTo>
                  <a:pt x="784225" y="1143000"/>
                </a:lnTo>
                <a:lnTo>
                  <a:pt x="711200" y="1163637"/>
                </a:lnTo>
                <a:lnTo>
                  <a:pt x="658868" y="1073062"/>
                </a:lnTo>
                <a:lnTo>
                  <a:pt x="635880" y="1077436"/>
                </a:lnTo>
                <a:lnTo>
                  <a:pt x="597489" y="1076843"/>
                </a:lnTo>
                <a:lnTo>
                  <a:pt x="560387" y="1174750"/>
                </a:lnTo>
                <a:lnTo>
                  <a:pt x="485774" y="1166813"/>
                </a:lnTo>
                <a:lnTo>
                  <a:pt x="470244" y="1062239"/>
                </a:lnTo>
                <a:lnTo>
                  <a:pt x="419327" y="1049708"/>
                </a:lnTo>
                <a:lnTo>
                  <a:pt x="404822" y="1043134"/>
                </a:lnTo>
                <a:lnTo>
                  <a:pt x="333374" y="1117600"/>
                </a:lnTo>
                <a:lnTo>
                  <a:pt x="268287" y="1081088"/>
                </a:lnTo>
                <a:lnTo>
                  <a:pt x="294359" y="981814"/>
                </a:lnTo>
                <a:lnTo>
                  <a:pt x="292795" y="980808"/>
                </a:lnTo>
                <a:lnTo>
                  <a:pt x="249696" y="940224"/>
                </a:lnTo>
                <a:lnTo>
                  <a:pt x="152399" y="982662"/>
                </a:lnTo>
                <a:lnTo>
                  <a:pt x="106362" y="925512"/>
                </a:lnTo>
                <a:lnTo>
                  <a:pt x="169531" y="840597"/>
                </a:lnTo>
                <a:lnTo>
                  <a:pt x="151782" y="814144"/>
                </a:lnTo>
                <a:lnTo>
                  <a:pt x="138529" y="780584"/>
                </a:lnTo>
                <a:lnTo>
                  <a:pt x="31749" y="782637"/>
                </a:lnTo>
                <a:lnTo>
                  <a:pt x="11112" y="712787"/>
                </a:lnTo>
                <a:lnTo>
                  <a:pt x="103243" y="658532"/>
                </a:lnTo>
                <a:lnTo>
                  <a:pt x="98900" y="635651"/>
                </a:lnTo>
                <a:lnTo>
                  <a:pt x="99486" y="597694"/>
                </a:lnTo>
                <a:lnTo>
                  <a:pt x="0" y="560387"/>
                </a:lnTo>
                <a:lnTo>
                  <a:pt x="7937" y="485775"/>
                </a:lnTo>
                <a:lnTo>
                  <a:pt x="114022" y="470174"/>
                </a:lnTo>
                <a:lnTo>
                  <a:pt x="126629" y="418946"/>
                </a:lnTo>
                <a:lnTo>
                  <a:pt x="132605" y="405771"/>
                </a:lnTo>
                <a:lnTo>
                  <a:pt x="57150" y="333375"/>
                </a:lnTo>
                <a:lnTo>
                  <a:pt x="93662" y="268287"/>
                </a:lnTo>
                <a:lnTo>
                  <a:pt x="194147" y="294677"/>
                </a:lnTo>
                <a:lnTo>
                  <a:pt x="195530" y="292531"/>
                </a:lnTo>
                <a:lnTo>
                  <a:pt x="235678" y="249961"/>
                </a:lnTo>
                <a:lnTo>
                  <a:pt x="192087" y="152400"/>
                </a:lnTo>
                <a:lnTo>
                  <a:pt x="250824" y="106362"/>
                </a:lnTo>
                <a:lnTo>
                  <a:pt x="335694" y="169496"/>
                </a:lnTo>
                <a:lnTo>
                  <a:pt x="362193" y="151746"/>
                </a:lnTo>
                <a:lnTo>
                  <a:pt x="395198" y="138726"/>
                </a:lnTo>
                <a:lnTo>
                  <a:pt x="392112" y="31750"/>
                </a:lnTo>
                <a:lnTo>
                  <a:pt x="463549" y="11112"/>
                </a:lnTo>
                <a:lnTo>
                  <a:pt x="518238" y="103979"/>
                </a:lnTo>
                <a:lnTo>
                  <a:pt x="552910" y="97845"/>
                </a:lnTo>
                <a:lnTo>
                  <a:pt x="577990" y="98490"/>
                </a:lnTo>
                <a:close/>
              </a:path>
            </a:pathLst>
          </a:custGeom>
          <a:gradFill flip="none" rotWithShape="1">
            <a:gsLst>
              <a:gs pos="0">
                <a:srgbClr val="2F416F"/>
              </a:gs>
              <a:gs pos="100000">
                <a:srgbClr val="000B3F"/>
              </a:gs>
            </a:gsLst>
            <a:lin ang="13500000" scaled="1"/>
            <a:tileRect/>
          </a:gradFill>
          <a:ln w="19050">
            <a:solidFill>
              <a:srgbClr val="002060"/>
            </a:solidFill>
          </a:ln>
          <a:effectLst>
            <a:outerShdw blurRad="241300" algn="tl" rotWithShape="0">
              <a:schemeClr val="tx1">
                <a:lumMod val="95000"/>
                <a:lumOff val="5000"/>
                <a:alpha val="30000"/>
              </a:scheme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600"/>
          </a:p>
        </p:txBody>
      </p:sp>
      <p:sp>
        <p:nvSpPr>
          <p:cNvPr id="21" name="任意多边形 20"/>
          <p:cNvSpPr>
            <a:spLocks noChangeArrowheads="1"/>
          </p:cNvSpPr>
          <p:nvPr/>
        </p:nvSpPr>
        <p:spPr bwMode="auto">
          <a:xfrm>
            <a:off x="7842996" y="4149673"/>
            <a:ext cx="998538" cy="996950"/>
          </a:xfrm>
          <a:custGeom>
            <a:avLst/>
            <a:gdLst>
              <a:gd name="connsiteX0" fmla="*/ 497683 w 998538"/>
              <a:gd name="connsiteY0" fmla="*/ 393701 h 996950"/>
              <a:gd name="connsiteX1" fmla="*/ 604840 w 998538"/>
              <a:gd name="connsiteY1" fmla="*/ 500064 h 996950"/>
              <a:gd name="connsiteX2" fmla="*/ 497683 w 998538"/>
              <a:gd name="connsiteY2" fmla="*/ 606427 h 996950"/>
              <a:gd name="connsiteX3" fmla="*/ 390526 w 998538"/>
              <a:gd name="connsiteY3" fmla="*/ 500064 h 996950"/>
              <a:gd name="connsiteX4" fmla="*/ 497683 w 998538"/>
              <a:gd name="connsiteY4" fmla="*/ 393701 h 996950"/>
              <a:gd name="connsiteX5" fmla="*/ 477228 w 998538"/>
              <a:gd name="connsiteY5" fmla="*/ 225050 h 996950"/>
              <a:gd name="connsiteX6" fmla="*/ 224188 w 998538"/>
              <a:gd name="connsiteY6" fmla="*/ 521717 h 996950"/>
              <a:gd name="connsiteX7" fmla="*/ 521312 w 998538"/>
              <a:gd name="connsiteY7" fmla="*/ 773488 h 996950"/>
              <a:gd name="connsiteX8" fmla="*/ 773471 w 998538"/>
              <a:gd name="connsiteY8" fmla="*/ 476821 h 996950"/>
              <a:gd name="connsiteX9" fmla="*/ 477228 w 998538"/>
              <a:gd name="connsiteY9" fmla="*/ 225050 h 996950"/>
              <a:gd name="connsiteX10" fmla="*/ 414337 w 998538"/>
              <a:gd name="connsiteY10" fmla="*/ 0 h 996950"/>
              <a:gd name="connsiteX11" fmla="*/ 479337 w 998538"/>
              <a:gd name="connsiteY11" fmla="*/ 109032 h 996950"/>
              <a:gd name="connsiteX12" fmla="*/ 546972 w 998538"/>
              <a:gd name="connsiteY12" fmla="*/ 110548 h 996950"/>
              <a:gd name="connsiteX13" fmla="*/ 620653 w 998538"/>
              <a:gd name="connsiteY13" fmla="*/ 127113 h 996950"/>
              <a:gd name="connsiteX14" fmla="*/ 711201 w 998538"/>
              <a:gd name="connsiteY14" fmla="*/ 39688 h 996950"/>
              <a:gd name="connsiteX15" fmla="*/ 792163 w 998538"/>
              <a:gd name="connsiteY15" fmla="*/ 87313 h 996950"/>
              <a:gd name="connsiteX16" fmla="*/ 760994 w 998538"/>
              <a:gd name="connsiteY16" fmla="*/ 208872 h 996950"/>
              <a:gd name="connsiteX17" fmla="*/ 805799 w 998538"/>
              <a:gd name="connsiteY17" fmla="*/ 254804 h 996950"/>
              <a:gd name="connsiteX18" fmla="*/ 838031 w 998538"/>
              <a:gd name="connsiteY18" fmla="*/ 301428 h 996950"/>
              <a:gd name="connsiteX19" fmla="*/ 847795 w 998538"/>
              <a:gd name="connsiteY19" fmla="*/ 321218 h 996950"/>
              <a:gd name="connsiteX20" fmla="*/ 973138 w 998538"/>
              <a:gd name="connsiteY20" fmla="*/ 322263 h 996950"/>
              <a:gd name="connsiteX21" fmla="*/ 998538 w 998538"/>
              <a:gd name="connsiteY21" fmla="*/ 414338 h 996950"/>
              <a:gd name="connsiteX22" fmla="*/ 890497 w 998538"/>
              <a:gd name="connsiteY22" fmla="*/ 478747 h 996950"/>
              <a:gd name="connsiteX23" fmla="*/ 890774 w 998538"/>
              <a:gd name="connsiteY23" fmla="*/ 527148 h 996950"/>
              <a:gd name="connsiteX24" fmla="*/ 882299 w 998538"/>
              <a:gd name="connsiteY24" fmla="*/ 584940 h 996950"/>
              <a:gd name="connsiteX25" fmla="*/ 871815 w 998538"/>
              <a:gd name="connsiteY25" fmla="*/ 619468 h 996950"/>
              <a:gd name="connsiteX26" fmla="*/ 958851 w 998538"/>
              <a:gd name="connsiteY26" fmla="*/ 709612 h 996950"/>
              <a:gd name="connsiteX27" fmla="*/ 911226 w 998538"/>
              <a:gd name="connsiteY27" fmla="*/ 792162 h 996950"/>
              <a:gd name="connsiteX28" fmla="*/ 787774 w 998538"/>
              <a:gd name="connsiteY28" fmla="*/ 760508 h 996950"/>
              <a:gd name="connsiteX29" fmla="*/ 772513 w 998538"/>
              <a:gd name="connsiteY29" fmla="*/ 780248 h 996950"/>
              <a:gd name="connsiteX30" fmla="*/ 680686 w 998538"/>
              <a:gd name="connsiteY30" fmla="*/ 846352 h 996950"/>
              <a:gd name="connsiteX31" fmla="*/ 677312 w 998538"/>
              <a:gd name="connsiteY31" fmla="*/ 847695 h 996950"/>
              <a:gd name="connsiteX32" fmla="*/ 676276 w 998538"/>
              <a:gd name="connsiteY32" fmla="*/ 973138 h 996950"/>
              <a:gd name="connsiteX33" fmla="*/ 584201 w 998538"/>
              <a:gd name="connsiteY33" fmla="*/ 996950 h 996950"/>
              <a:gd name="connsiteX34" fmla="*/ 519821 w 998538"/>
              <a:gd name="connsiteY34" fmla="*/ 888959 h 996950"/>
              <a:gd name="connsiteX35" fmla="*/ 470892 w 998538"/>
              <a:gd name="connsiteY35" fmla="*/ 889254 h 996950"/>
              <a:gd name="connsiteX36" fmla="*/ 379143 w 998538"/>
              <a:gd name="connsiteY36" fmla="*/ 870730 h 996950"/>
              <a:gd name="connsiteX37" fmla="*/ 288925 w 998538"/>
              <a:gd name="connsiteY37" fmla="*/ 958850 h 996950"/>
              <a:gd name="connsiteX38" fmla="*/ 206375 w 998538"/>
              <a:gd name="connsiteY38" fmla="*/ 911225 h 996950"/>
              <a:gd name="connsiteX39" fmla="*/ 237029 w 998538"/>
              <a:gd name="connsiteY39" fmla="*/ 786493 h 996950"/>
              <a:gd name="connsiteX40" fmla="*/ 207771 w 998538"/>
              <a:gd name="connsiteY40" fmla="*/ 761387 h 996950"/>
              <a:gd name="connsiteX41" fmla="*/ 151139 w 998538"/>
              <a:gd name="connsiteY41" fmla="*/ 680106 h 996950"/>
              <a:gd name="connsiteX42" fmla="*/ 149800 w 998538"/>
              <a:gd name="connsiteY42" fmla="*/ 676770 h 996950"/>
              <a:gd name="connsiteX43" fmla="*/ 23812 w 998538"/>
              <a:gd name="connsiteY43" fmla="*/ 674687 h 996950"/>
              <a:gd name="connsiteX44" fmla="*/ 0 w 998538"/>
              <a:gd name="connsiteY44" fmla="*/ 582612 h 996950"/>
              <a:gd name="connsiteX45" fmla="*/ 108043 w 998538"/>
              <a:gd name="connsiteY45" fmla="*/ 519241 h 996950"/>
              <a:gd name="connsiteX46" fmla="*/ 107765 w 998538"/>
              <a:gd name="connsiteY46" fmla="*/ 470735 h 996950"/>
              <a:gd name="connsiteX47" fmla="*/ 126816 w 998538"/>
              <a:gd name="connsiteY47" fmla="*/ 377577 h 996950"/>
              <a:gd name="connsiteX48" fmla="*/ 39688 w 998538"/>
              <a:gd name="connsiteY48" fmla="*/ 287338 h 996950"/>
              <a:gd name="connsiteX49" fmla="*/ 87313 w 998538"/>
              <a:gd name="connsiteY49" fmla="*/ 206375 h 996950"/>
              <a:gd name="connsiteX50" fmla="*/ 210783 w 998538"/>
              <a:gd name="connsiteY50" fmla="*/ 238034 h 996950"/>
              <a:gd name="connsiteX51" fmla="*/ 236348 w 998538"/>
              <a:gd name="connsiteY51" fmla="*/ 208415 h 996950"/>
              <a:gd name="connsiteX52" fmla="*/ 317853 w 998538"/>
              <a:gd name="connsiteY52" fmla="*/ 151801 h 996950"/>
              <a:gd name="connsiteX53" fmla="*/ 321216 w 998538"/>
              <a:gd name="connsiteY53" fmla="*/ 150452 h 996950"/>
              <a:gd name="connsiteX54" fmla="*/ 322262 w 998538"/>
              <a:gd name="connsiteY54" fmla="*/ 23812 h 99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998538" h="996950">
                <a:moveTo>
                  <a:pt x="497683" y="393701"/>
                </a:moveTo>
                <a:cubicBezTo>
                  <a:pt x="556864" y="393701"/>
                  <a:pt x="604840" y="441321"/>
                  <a:pt x="604840" y="500064"/>
                </a:cubicBezTo>
                <a:cubicBezTo>
                  <a:pt x="604840" y="558807"/>
                  <a:pt x="556864" y="606427"/>
                  <a:pt x="497683" y="606427"/>
                </a:cubicBezTo>
                <a:cubicBezTo>
                  <a:pt x="438502" y="606427"/>
                  <a:pt x="390526" y="558807"/>
                  <a:pt x="390526" y="500064"/>
                </a:cubicBezTo>
                <a:cubicBezTo>
                  <a:pt x="390526" y="441321"/>
                  <a:pt x="438502" y="393701"/>
                  <a:pt x="497683" y="393701"/>
                </a:cubicBezTo>
                <a:close/>
                <a:moveTo>
                  <a:pt x="477228" y="225050"/>
                </a:moveTo>
                <a:cubicBezTo>
                  <a:pt x="325580" y="237374"/>
                  <a:pt x="212726" y="370302"/>
                  <a:pt x="224188" y="521717"/>
                </a:cubicBezTo>
                <a:cubicBezTo>
                  <a:pt x="236531" y="672251"/>
                  <a:pt x="369664" y="785812"/>
                  <a:pt x="521312" y="773488"/>
                </a:cubicBezTo>
                <a:cubicBezTo>
                  <a:pt x="672960" y="761163"/>
                  <a:pt x="785814" y="628235"/>
                  <a:pt x="773471" y="476821"/>
                </a:cubicBezTo>
                <a:cubicBezTo>
                  <a:pt x="761127" y="325406"/>
                  <a:pt x="627995" y="212725"/>
                  <a:pt x="477228" y="225050"/>
                </a:cubicBezTo>
                <a:close/>
                <a:moveTo>
                  <a:pt x="414337" y="0"/>
                </a:moveTo>
                <a:lnTo>
                  <a:pt x="479337" y="109032"/>
                </a:lnTo>
                <a:lnTo>
                  <a:pt x="546972" y="110548"/>
                </a:lnTo>
                <a:lnTo>
                  <a:pt x="620653" y="127113"/>
                </a:lnTo>
                <a:lnTo>
                  <a:pt x="711201" y="39688"/>
                </a:lnTo>
                <a:lnTo>
                  <a:pt x="792163" y="87313"/>
                </a:lnTo>
                <a:lnTo>
                  <a:pt x="760994" y="208872"/>
                </a:lnTo>
                <a:lnTo>
                  <a:pt x="805799" y="254804"/>
                </a:lnTo>
                <a:cubicBezTo>
                  <a:pt x="817614" y="269493"/>
                  <a:pt x="828398" y="285067"/>
                  <a:pt x="838031" y="301428"/>
                </a:cubicBezTo>
                <a:lnTo>
                  <a:pt x="847795" y="321218"/>
                </a:lnTo>
                <a:lnTo>
                  <a:pt x="973138" y="322263"/>
                </a:lnTo>
                <a:lnTo>
                  <a:pt x="998538" y="414338"/>
                </a:lnTo>
                <a:lnTo>
                  <a:pt x="890497" y="478747"/>
                </a:lnTo>
                <a:lnTo>
                  <a:pt x="890774" y="527148"/>
                </a:lnTo>
                <a:cubicBezTo>
                  <a:pt x="889384" y="546811"/>
                  <a:pt x="886525" y="566115"/>
                  <a:pt x="882299" y="584940"/>
                </a:cubicBezTo>
                <a:lnTo>
                  <a:pt x="871815" y="619468"/>
                </a:lnTo>
                <a:lnTo>
                  <a:pt x="958851" y="709612"/>
                </a:lnTo>
                <a:lnTo>
                  <a:pt x="911226" y="792162"/>
                </a:lnTo>
                <a:lnTo>
                  <a:pt x="787774" y="760508"/>
                </a:lnTo>
                <a:lnTo>
                  <a:pt x="772513" y="780248"/>
                </a:lnTo>
                <a:cubicBezTo>
                  <a:pt x="745462" y="806425"/>
                  <a:pt x="714580" y="828779"/>
                  <a:pt x="680686" y="846352"/>
                </a:cubicBezTo>
                <a:lnTo>
                  <a:pt x="677312" y="847695"/>
                </a:lnTo>
                <a:lnTo>
                  <a:pt x="676276" y="973138"/>
                </a:lnTo>
                <a:lnTo>
                  <a:pt x="584201" y="996950"/>
                </a:lnTo>
                <a:lnTo>
                  <a:pt x="519821" y="888959"/>
                </a:lnTo>
                <a:lnTo>
                  <a:pt x="470892" y="889254"/>
                </a:lnTo>
                <a:lnTo>
                  <a:pt x="379143" y="870730"/>
                </a:lnTo>
                <a:lnTo>
                  <a:pt x="288925" y="958850"/>
                </a:lnTo>
                <a:lnTo>
                  <a:pt x="206375" y="911225"/>
                </a:lnTo>
                <a:lnTo>
                  <a:pt x="237029" y="786493"/>
                </a:lnTo>
                <a:lnTo>
                  <a:pt x="207771" y="761387"/>
                </a:lnTo>
                <a:cubicBezTo>
                  <a:pt x="185674" y="736979"/>
                  <a:pt x="166586" y="709707"/>
                  <a:pt x="151139" y="680106"/>
                </a:cubicBezTo>
                <a:lnTo>
                  <a:pt x="149800" y="676770"/>
                </a:lnTo>
                <a:lnTo>
                  <a:pt x="23812" y="674687"/>
                </a:lnTo>
                <a:lnTo>
                  <a:pt x="0" y="582612"/>
                </a:lnTo>
                <a:lnTo>
                  <a:pt x="108043" y="519241"/>
                </a:lnTo>
                <a:lnTo>
                  <a:pt x="107765" y="470735"/>
                </a:lnTo>
                <a:lnTo>
                  <a:pt x="126816" y="377577"/>
                </a:lnTo>
                <a:lnTo>
                  <a:pt x="39688" y="287338"/>
                </a:lnTo>
                <a:lnTo>
                  <a:pt x="87313" y="206375"/>
                </a:lnTo>
                <a:lnTo>
                  <a:pt x="210783" y="238034"/>
                </a:lnTo>
                <a:lnTo>
                  <a:pt x="236348" y="208415"/>
                </a:lnTo>
                <a:cubicBezTo>
                  <a:pt x="260844" y="186335"/>
                  <a:pt x="288196" y="167250"/>
                  <a:pt x="317853" y="151801"/>
                </a:cubicBezTo>
                <a:lnTo>
                  <a:pt x="321216" y="150452"/>
                </a:lnTo>
                <a:lnTo>
                  <a:pt x="322262" y="23812"/>
                </a:lnTo>
                <a:close/>
              </a:path>
            </a:pathLst>
          </a:custGeom>
          <a:gradFill flip="none" rotWithShape="1">
            <a:gsLst>
              <a:gs pos="0">
                <a:srgbClr val="2F416F"/>
              </a:gs>
              <a:gs pos="100000">
                <a:srgbClr val="000B3F"/>
              </a:gs>
            </a:gsLst>
            <a:lin ang="13500000" scaled="1"/>
            <a:tileRect/>
          </a:gradFill>
          <a:ln w="19050">
            <a:solidFill>
              <a:srgbClr val="002060"/>
            </a:solidFill>
          </a:ln>
          <a:effectLst>
            <a:outerShdw blurRad="241300" algn="tl" rotWithShape="0">
              <a:schemeClr val="tx1">
                <a:lumMod val="95000"/>
                <a:lumOff val="5000"/>
                <a:alpha val="30000"/>
              </a:scheme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600"/>
          </a:p>
        </p:txBody>
      </p:sp>
      <p:sp>
        <p:nvSpPr>
          <p:cNvPr id="22" name="任意多边形 21"/>
          <p:cNvSpPr>
            <a:spLocks/>
          </p:cNvSpPr>
          <p:nvPr/>
        </p:nvSpPr>
        <p:spPr bwMode="auto">
          <a:xfrm>
            <a:off x="9212634" y="3776613"/>
            <a:ext cx="1519615" cy="2427287"/>
          </a:xfrm>
          <a:custGeom>
            <a:avLst/>
            <a:gdLst>
              <a:gd name="connsiteX0" fmla="*/ 687119 w 1519615"/>
              <a:gd name="connsiteY0" fmla="*/ 546100 h 2427287"/>
              <a:gd name="connsiteX1" fmla="*/ 954208 w 1519615"/>
              <a:gd name="connsiteY1" fmla="*/ 546100 h 2427287"/>
              <a:gd name="connsiteX2" fmla="*/ 965811 w 1519615"/>
              <a:gd name="connsiteY2" fmla="*/ 546100 h 2427287"/>
              <a:gd name="connsiteX3" fmla="*/ 945837 w 1519615"/>
              <a:gd name="connsiteY3" fmla="*/ 572146 h 2427287"/>
              <a:gd name="connsiteX4" fmla="*/ 945837 w 1519615"/>
              <a:gd name="connsiteY4" fmla="*/ 607081 h 2427287"/>
              <a:gd name="connsiteX5" fmla="*/ 971550 w 1519615"/>
              <a:gd name="connsiteY5" fmla="*/ 640242 h 2427287"/>
              <a:gd name="connsiteX6" fmla="*/ 991717 w 1519615"/>
              <a:gd name="connsiteY6" fmla="*/ 666251 h 2427287"/>
              <a:gd name="connsiteX7" fmla="*/ 987968 w 1519615"/>
              <a:gd name="connsiteY7" fmla="*/ 687978 h 2427287"/>
              <a:gd name="connsiteX8" fmla="*/ 928461 w 1519615"/>
              <a:gd name="connsiteY8" fmla="*/ 1035811 h 2427287"/>
              <a:gd name="connsiteX9" fmla="*/ 930224 w 1519615"/>
              <a:gd name="connsiteY9" fmla="*/ 1047157 h 2427287"/>
              <a:gd name="connsiteX10" fmla="*/ 934632 w 1519615"/>
              <a:gd name="connsiteY10" fmla="*/ 1056758 h 2427287"/>
              <a:gd name="connsiteX11" fmla="*/ 1005159 w 1519615"/>
              <a:gd name="connsiteY11" fmla="*/ 1148401 h 2427287"/>
              <a:gd name="connsiteX12" fmla="*/ 1035133 w 1519615"/>
              <a:gd name="connsiteY12" fmla="*/ 1148401 h 2427287"/>
              <a:gd name="connsiteX13" fmla="*/ 1104780 w 1519615"/>
              <a:gd name="connsiteY13" fmla="*/ 1056758 h 2427287"/>
              <a:gd name="connsiteX14" fmla="*/ 1110951 w 1519615"/>
              <a:gd name="connsiteY14" fmla="*/ 1031447 h 2427287"/>
              <a:gd name="connsiteX15" fmla="*/ 1077450 w 1519615"/>
              <a:gd name="connsiteY15" fmla="*/ 849035 h 2427287"/>
              <a:gd name="connsiteX16" fmla="*/ 1077450 w 1519615"/>
              <a:gd name="connsiteY16" fmla="*/ 848162 h 2427287"/>
              <a:gd name="connsiteX17" fmla="*/ 1051884 w 1519615"/>
              <a:gd name="connsiteY17" fmla="*/ 690188 h 2427287"/>
              <a:gd name="connsiteX18" fmla="*/ 1047870 w 1519615"/>
              <a:gd name="connsiteY18" fmla="*/ 665735 h 2427287"/>
              <a:gd name="connsiteX19" fmla="*/ 1058114 w 1519615"/>
              <a:gd name="connsiteY19" fmla="*/ 652523 h 2427287"/>
              <a:gd name="connsiteX20" fmla="*/ 1093350 w 1519615"/>
              <a:gd name="connsiteY20" fmla="*/ 607081 h 2427287"/>
              <a:gd name="connsiteX21" fmla="*/ 1093350 w 1519615"/>
              <a:gd name="connsiteY21" fmla="*/ 572146 h 2427287"/>
              <a:gd name="connsiteX22" fmla="*/ 1085732 w 1519615"/>
              <a:gd name="connsiteY22" fmla="*/ 562211 h 2427287"/>
              <a:gd name="connsiteX23" fmla="*/ 1073377 w 1519615"/>
              <a:gd name="connsiteY23" fmla="*/ 546100 h 2427287"/>
              <a:gd name="connsiteX24" fmla="*/ 1127987 w 1519615"/>
              <a:gd name="connsiteY24" fmla="*/ 546100 h 2427287"/>
              <a:gd name="connsiteX25" fmla="*/ 1509055 w 1519615"/>
              <a:gd name="connsiteY25" fmla="*/ 546100 h 2427287"/>
              <a:gd name="connsiteX26" fmla="*/ 1519615 w 1519615"/>
              <a:gd name="connsiteY26" fmla="*/ 556649 h 2427287"/>
              <a:gd name="connsiteX27" fmla="*/ 1519615 w 1519615"/>
              <a:gd name="connsiteY27" fmla="*/ 817730 h 2427287"/>
              <a:gd name="connsiteX28" fmla="*/ 1519615 w 1519615"/>
              <a:gd name="connsiteY28" fmla="*/ 946072 h 2427287"/>
              <a:gd name="connsiteX29" fmla="*/ 1519615 w 1519615"/>
              <a:gd name="connsiteY29" fmla="*/ 1422522 h 2427287"/>
              <a:gd name="connsiteX30" fmla="*/ 1411373 w 1519615"/>
              <a:gd name="connsiteY30" fmla="*/ 1526251 h 2427287"/>
              <a:gd name="connsiteX31" fmla="*/ 1302251 w 1519615"/>
              <a:gd name="connsiteY31" fmla="*/ 1422522 h 2427287"/>
              <a:gd name="connsiteX32" fmla="*/ 1302251 w 1519615"/>
              <a:gd name="connsiteY32" fmla="*/ 887175 h 2427287"/>
              <a:gd name="connsiteX33" fmla="*/ 1288171 w 1519615"/>
              <a:gd name="connsiteY33" fmla="*/ 871352 h 2427287"/>
              <a:gd name="connsiteX34" fmla="*/ 1270570 w 1519615"/>
              <a:gd name="connsiteY34" fmla="*/ 887175 h 2427287"/>
              <a:gd name="connsiteX35" fmla="*/ 1270570 w 1519615"/>
              <a:gd name="connsiteY35" fmla="*/ 1534163 h 2427287"/>
              <a:gd name="connsiteX36" fmla="*/ 1270570 w 1519615"/>
              <a:gd name="connsiteY36" fmla="*/ 1593060 h 2427287"/>
              <a:gd name="connsiteX37" fmla="*/ 1270570 w 1519615"/>
              <a:gd name="connsiteY37" fmla="*/ 2311251 h 2427287"/>
              <a:gd name="connsiteX38" fmla="*/ 1151768 w 1519615"/>
              <a:gd name="connsiteY38" fmla="*/ 2427287 h 2427287"/>
              <a:gd name="connsiteX39" fmla="*/ 1150008 w 1519615"/>
              <a:gd name="connsiteY39" fmla="*/ 2427287 h 2427287"/>
              <a:gd name="connsiteX40" fmla="*/ 1031206 w 1519615"/>
              <a:gd name="connsiteY40" fmla="*/ 2311251 h 2427287"/>
              <a:gd name="connsiteX41" fmla="*/ 1031206 w 1519615"/>
              <a:gd name="connsiteY41" fmla="*/ 1604488 h 2427287"/>
              <a:gd name="connsiteX42" fmla="*/ 1020645 w 1519615"/>
              <a:gd name="connsiteY42" fmla="*/ 1593939 h 2427287"/>
              <a:gd name="connsiteX43" fmla="*/ 992485 w 1519615"/>
              <a:gd name="connsiteY43" fmla="*/ 1593939 h 2427287"/>
              <a:gd name="connsiteX44" fmla="*/ 981045 w 1519615"/>
              <a:gd name="connsiteY44" fmla="*/ 1604488 h 2427287"/>
              <a:gd name="connsiteX45" fmla="*/ 981045 w 1519615"/>
              <a:gd name="connsiteY45" fmla="*/ 2311251 h 2427287"/>
              <a:gd name="connsiteX46" fmla="*/ 860482 w 1519615"/>
              <a:gd name="connsiteY46" fmla="*/ 2427287 h 2427287"/>
              <a:gd name="connsiteX47" fmla="*/ 859602 w 1519615"/>
              <a:gd name="connsiteY47" fmla="*/ 2427287 h 2427287"/>
              <a:gd name="connsiteX48" fmla="*/ 739040 w 1519615"/>
              <a:gd name="connsiteY48" fmla="*/ 2311251 h 2427287"/>
              <a:gd name="connsiteX49" fmla="*/ 739040 w 1519615"/>
              <a:gd name="connsiteY49" fmla="*/ 1593060 h 2427287"/>
              <a:gd name="connsiteX50" fmla="*/ 739040 w 1519615"/>
              <a:gd name="connsiteY50" fmla="*/ 1534163 h 2427287"/>
              <a:gd name="connsiteX51" fmla="*/ 739920 w 1519615"/>
              <a:gd name="connsiteY51" fmla="*/ 902998 h 2427287"/>
              <a:gd name="connsiteX52" fmla="*/ 721440 w 1519615"/>
              <a:gd name="connsiteY52" fmla="*/ 895966 h 2427287"/>
              <a:gd name="connsiteX53" fmla="*/ 537516 w 1519615"/>
              <a:gd name="connsiteY53" fmla="*/ 1109577 h 2427287"/>
              <a:gd name="connsiteX54" fmla="*/ 126548 w 1519615"/>
              <a:gd name="connsiteY54" fmla="*/ 1258138 h 2427287"/>
              <a:gd name="connsiteX55" fmla="*/ 3346 w 1519615"/>
              <a:gd name="connsiteY55" fmla="*/ 1186934 h 2427287"/>
              <a:gd name="connsiteX56" fmla="*/ 73747 w 1519615"/>
              <a:gd name="connsiteY56" fmla="*/ 1060350 h 2427287"/>
              <a:gd name="connsiteX57" fmla="*/ 386153 w 1519615"/>
              <a:gd name="connsiteY57" fmla="*/ 956621 h 2427287"/>
              <a:gd name="connsiteX58" fmla="*/ 391433 w 1519615"/>
              <a:gd name="connsiteY58" fmla="*/ 953984 h 2427287"/>
              <a:gd name="connsiteX59" fmla="*/ 687119 w 1519615"/>
              <a:gd name="connsiteY59" fmla="*/ 546100 h 2427287"/>
              <a:gd name="connsiteX60" fmla="*/ 1021139 w 1519615"/>
              <a:gd name="connsiteY60" fmla="*/ 0 h 2427287"/>
              <a:gd name="connsiteX61" fmla="*/ 1256089 w 1519615"/>
              <a:gd name="connsiteY61" fmla="*/ 234950 h 2427287"/>
              <a:gd name="connsiteX62" fmla="*/ 1021139 w 1519615"/>
              <a:gd name="connsiteY62" fmla="*/ 469900 h 2427287"/>
              <a:gd name="connsiteX63" fmla="*/ 786189 w 1519615"/>
              <a:gd name="connsiteY63" fmla="*/ 234950 h 2427287"/>
              <a:gd name="connsiteX64" fmla="*/ 1021139 w 1519615"/>
              <a:gd name="connsiteY64" fmla="*/ 0 h 242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519615" h="2427287">
                <a:moveTo>
                  <a:pt x="687119" y="546100"/>
                </a:moveTo>
                <a:cubicBezTo>
                  <a:pt x="687119" y="546100"/>
                  <a:pt x="687119" y="546100"/>
                  <a:pt x="954208" y="546100"/>
                </a:cubicBezTo>
                <a:lnTo>
                  <a:pt x="965811" y="546100"/>
                </a:lnTo>
                <a:lnTo>
                  <a:pt x="945837" y="572146"/>
                </a:lnTo>
                <a:cubicBezTo>
                  <a:pt x="938771" y="581753"/>
                  <a:pt x="938771" y="597474"/>
                  <a:pt x="945837" y="607081"/>
                </a:cubicBezTo>
                <a:cubicBezTo>
                  <a:pt x="945837" y="607081"/>
                  <a:pt x="945837" y="607081"/>
                  <a:pt x="971550" y="640242"/>
                </a:cubicBezTo>
                <a:lnTo>
                  <a:pt x="991717" y="666251"/>
                </a:lnTo>
                <a:lnTo>
                  <a:pt x="987968" y="687978"/>
                </a:lnTo>
                <a:cubicBezTo>
                  <a:pt x="967141" y="808341"/>
                  <a:pt x="928461" y="1030574"/>
                  <a:pt x="928461" y="1035811"/>
                </a:cubicBezTo>
                <a:cubicBezTo>
                  <a:pt x="928461" y="1040175"/>
                  <a:pt x="928461" y="1043666"/>
                  <a:pt x="930224" y="1047157"/>
                </a:cubicBezTo>
                <a:cubicBezTo>
                  <a:pt x="930224" y="1048903"/>
                  <a:pt x="932869" y="1056758"/>
                  <a:pt x="934632" y="1056758"/>
                </a:cubicBezTo>
                <a:cubicBezTo>
                  <a:pt x="1005159" y="1148401"/>
                  <a:pt x="1005159" y="1148401"/>
                  <a:pt x="1005159" y="1148401"/>
                </a:cubicBezTo>
                <a:cubicBezTo>
                  <a:pt x="1013094" y="1158874"/>
                  <a:pt x="1026317" y="1158874"/>
                  <a:pt x="1035133" y="1148401"/>
                </a:cubicBezTo>
                <a:cubicBezTo>
                  <a:pt x="1104780" y="1056758"/>
                  <a:pt x="1104780" y="1056758"/>
                  <a:pt x="1104780" y="1056758"/>
                </a:cubicBezTo>
                <a:cubicBezTo>
                  <a:pt x="1110069" y="1049776"/>
                  <a:pt x="1111832" y="1040175"/>
                  <a:pt x="1110951" y="1031447"/>
                </a:cubicBezTo>
                <a:cubicBezTo>
                  <a:pt x="1110069" y="1024465"/>
                  <a:pt x="1086266" y="903148"/>
                  <a:pt x="1077450" y="849035"/>
                </a:cubicBezTo>
                <a:cubicBezTo>
                  <a:pt x="1077450" y="849035"/>
                  <a:pt x="1077450" y="848162"/>
                  <a:pt x="1077450" y="848162"/>
                </a:cubicBezTo>
                <a:cubicBezTo>
                  <a:pt x="1073923" y="825470"/>
                  <a:pt x="1056291" y="719862"/>
                  <a:pt x="1051884" y="690188"/>
                </a:cubicBezTo>
                <a:lnTo>
                  <a:pt x="1047870" y="665735"/>
                </a:lnTo>
                <a:lnTo>
                  <a:pt x="1058114" y="652523"/>
                </a:lnTo>
                <a:cubicBezTo>
                  <a:pt x="1066685" y="641470"/>
                  <a:pt x="1078113" y="626732"/>
                  <a:pt x="1093350" y="607081"/>
                </a:cubicBezTo>
                <a:cubicBezTo>
                  <a:pt x="1100417" y="597474"/>
                  <a:pt x="1100417" y="581753"/>
                  <a:pt x="1093350" y="572146"/>
                </a:cubicBezTo>
                <a:cubicBezTo>
                  <a:pt x="1093350" y="572146"/>
                  <a:pt x="1093350" y="572146"/>
                  <a:pt x="1085732" y="562211"/>
                </a:cubicBezTo>
                <a:lnTo>
                  <a:pt x="1073377" y="546100"/>
                </a:lnTo>
                <a:lnTo>
                  <a:pt x="1127987" y="546100"/>
                </a:lnTo>
                <a:cubicBezTo>
                  <a:pt x="1229725" y="546100"/>
                  <a:pt x="1354942" y="546100"/>
                  <a:pt x="1509055" y="546100"/>
                </a:cubicBezTo>
                <a:cubicBezTo>
                  <a:pt x="1515215" y="546100"/>
                  <a:pt x="1519615" y="551375"/>
                  <a:pt x="1519615" y="556649"/>
                </a:cubicBezTo>
                <a:cubicBezTo>
                  <a:pt x="1519615" y="556649"/>
                  <a:pt x="1519615" y="556649"/>
                  <a:pt x="1519615" y="817730"/>
                </a:cubicBezTo>
                <a:cubicBezTo>
                  <a:pt x="1519615" y="817730"/>
                  <a:pt x="1519615" y="817730"/>
                  <a:pt x="1519615" y="946072"/>
                </a:cubicBezTo>
                <a:cubicBezTo>
                  <a:pt x="1519615" y="946072"/>
                  <a:pt x="1519615" y="946072"/>
                  <a:pt x="1519615" y="1422522"/>
                </a:cubicBezTo>
                <a:cubicBezTo>
                  <a:pt x="1519615" y="1479661"/>
                  <a:pt x="1470334" y="1526251"/>
                  <a:pt x="1411373" y="1526251"/>
                </a:cubicBezTo>
                <a:cubicBezTo>
                  <a:pt x="1352412" y="1526251"/>
                  <a:pt x="1302251" y="1479661"/>
                  <a:pt x="1302251" y="1422522"/>
                </a:cubicBezTo>
                <a:cubicBezTo>
                  <a:pt x="1302251" y="1422522"/>
                  <a:pt x="1302251" y="1422522"/>
                  <a:pt x="1302251" y="887175"/>
                </a:cubicBezTo>
                <a:cubicBezTo>
                  <a:pt x="1302251" y="879264"/>
                  <a:pt x="1296091" y="871352"/>
                  <a:pt x="1288171" y="871352"/>
                </a:cubicBezTo>
                <a:cubicBezTo>
                  <a:pt x="1278490" y="870473"/>
                  <a:pt x="1270570" y="877506"/>
                  <a:pt x="1270570" y="887175"/>
                </a:cubicBezTo>
                <a:cubicBezTo>
                  <a:pt x="1270570" y="887175"/>
                  <a:pt x="1270570" y="887175"/>
                  <a:pt x="1270570" y="1534163"/>
                </a:cubicBezTo>
                <a:cubicBezTo>
                  <a:pt x="1270570" y="1534163"/>
                  <a:pt x="1270570" y="1534163"/>
                  <a:pt x="1270570" y="1593060"/>
                </a:cubicBezTo>
                <a:cubicBezTo>
                  <a:pt x="1270570" y="1593060"/>
                  <a:pt x="1270570" y="1593060"/>
                  <a:pt x="1270570" y="2311251"/>
                </a:cubicBezTo>
                <a:cubicBezTo>
                  <a:pt x="1270570" y="2374544"/>
                  <a:pt x="1216889" y="2427287"/>
                  <a:pt x="1151768" y="2427287"/>
                </a:cubicBezTo>
                <a:cubicBezTo>
                  <a:pt x="1151768" y="2427287"/>
                  <a:pt x="1151768" y="2427287"/>
                  <a:pt x="1150008" y="2427287"/>
                </a:cubicBezTo>
                <a:cubicBezTo>
                  <a:pt x="1084007" y="2427287"/>
                  <a:pt x="1031206" y="2374544"/>
                  <a:pt x="1031206" y="2311251"/>
                </a:cubicBezTo>
                <a:cubicBezTo>
                  <a:pt x="1031206" y="2311251"/>
                  <a:pt x="1031206" y="2311251"/>
                  <a:pt x="1031206" y="1604488"/>
                </a:cubicBezTo>
                <a:cubicBezTo>
                  <a:pt x="1031206" y="1598334"/>
                  <a:pt x="1026806" y="1593939"/>
                  <a:pt x="1020645" y="1593939"/>
                </a:cubicBezTo>
                <a:cubicBezTo>
                  <a:pt x="1020645" y="1593939"/>
                  <a:pt x="1020645" y="1593939"/>
                  <a:pt x="992485" y="1593939"/>
                </a:cubicBezTo>
                <a:cubicBezTo>
                  <a:pt x="986325" y="1593939"/>
                  <a:pt x="981045" y="1598334"/>
                  <a:pt x="981045" y="1604488"/>
                </a:cubicBezTo>
                <a:cubicBezTo>
                  <a:pt x="981045" y="1604488"/>
                  <a:pt x="981045" y="1604488"/>
                  <a:pt x="981045" y="2311251"/>
                </a:cubicBezTo>
                <a:cubicBezTo>
                  <a:pt x="981045" y="2374544"/>
                  <a:pt x="926484" y="2427287"/>
                  <a:pt x="860482" y="2427287"/>
                </a:cubicBezTo>
                <a:cubicBezTo>
                  <a:pt x="860482" y="2427287"/>
                  <a:pt x="860482" y="2427287"/>
                  <a:pt x="859602" y="2427287"/>
                </a:cubicBezTo>
                <a:cubicBezTo>
                  <a:pt x="793601" y="2427287"/>
                  <a:pt x="739040" y="2374544"/>
                  <a:pt x="739040" y="2311251"/>
                </a:cubicBezTo>
                <a:cubicBezTo>
                  <a:pt x="739040" y="2311251"/>
                  <a:pt x="739040" y="2311251"/>
                  <a:pt x="739040" y="1593060"/>
                </a:cubicBezTo>
                <a:cubicBezTo>
                  <a:pt x="739040" y="1593060"/>
                  <a:pt x="739040" y="1593060"/>
                  <a:pt x="739040" y="1534163"/>
                </a:cubicBezTo>
                <a:cubicBezTo>
                  <a:pt x="739040" y="1534163"/>
                  <a:pt x="739040" y="1534163"/>
                  <a:pt x="739920" y="902998"/>
                </a:cubicBezTo>
                <a:cubicBezTo>
                  <a:pt x="739920" y="893329"/>
                  <a:pt x="727600" y="888054"/>
                  <a:pt x="721440" y="895966"/>
                </a:cubicBezTo>
                <a:cubicBezTo>
                  <a:pt x="658958" y="964532"/>
                  <a:pt x="537516" y="1108698"/>
                  <a:pt x="537516" y="1109577"/>
                </a:cubicBezTo>
                <a:cubicBezTo>
                  <a:pt x="516396" y="1131554"/>
                  <a:pt x="202229" y="1232646"/>
                  <a:pt x="126548" y="1258138"/>
                </a:cubicBezTo>
                <a:cubicBezTo>
                  <a:pt x="72867" y="1273082"/>
                  <a:pt x="17426" y="1241436"/>
                  <a:pt x="3346" y="1186934"/>
                </a:cubicBezTo>
                <a:cubicBezTo>
                  <a:pt x="-10735" y="1132433"/>
                  <a:pt x="20946" y="1075294"/>
                  <a:pt x="73747" y="1060350"/>
                </a:cubicBezTo>
                <a:cubicBezTo>
                  <a:pt x="74627" y="1060350"/>
                  <a:pt x="349192" y="969807"/>
                  <a:pt x="386153" y="956621"/>
                </a:cubicBezTo>
                <a:cubicBezTo>
                  <a:pt x="387913" y="956621"/>
                  <a:pt x="389673" y="954863"/>
                  <a:pt x="391433" y="953984"/>
                </a:cubicBezTo>
                <a:cubicBezTo>
                  <a:pt x="391433" y="953984"/>
                  <a:pt x="391433" y="953984"/>
                  <a:pt x="687119" y="546100"/>
                </a:cubicBezTo>
                <a:close/>
                <a:moveTo>
                  <a:pt x="1021139" y="0"/>
                </a:moveTo>
                <a:cubicBezTo>
                  <a:pt x="1150898" y="0"/>
                  <a:pt x="1256089" y="105191"/>
                  <a:pt x="1256089" y="234950"/>
                </a:cubicBezTo>
                <a:cubicBezTo>
                  <a:pt x="1256089" y="364709"/>
                  <a:pt x="1150898" y="469900"/>
                  <a:pt x="1021139" y="469900"/>
                </a:cubicBezTo>
                <a:cubicBezTo>
                  <a:pt x="891380" y="469900"/>
                  <a:pt x="786189" y="364709"/>
                  <a:pt x="786189" y="234950"/>
                </a:cubicBezTo>
                <a:cubicBezTo>
                  <a:pt x="786189" y="105191"/>
                  <a:pt x="891380" y="0"/>
                  <a:pt x="1021139" y="0"/>
                </a:cubicBezTo>
                <a:close/>
              </a:path>
            </a:pathLst>
          </a:custGeom>
          <a:gradFill flip="none" rotWithShape="1">
            <a:gsLst>
              <a:gs pos="0">
                <a:schemeClr val="bg1"/>
              </a:gs>
              <a:gs pos="36000">
                <a:schemeClr val="bg1"/>
              </a:gs>
              <a:gs pos="100000">
                <a:schemeClr val="bg1">
                  <a:lumMod val="90000"/>
                </a:schemeClr>
              </a:gs>
            </a:gsLst>
            <a:lin ang="13500000" scaled="1"/>
            <a:tileRect/>
          </a:gradFill>
          <a:ln w="12700">
            <a:solidFill>
              <a:schemeClr val="bg1"/>
            </a:solidFill>
          </a:ln>
          <a:effectLst>
            <a:outerShdw blurRad="444500" dist="3302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rgbClr val="2F416F"/>
              </a:solidFill>
            </a:endParaRPr>
          </a:p>
        </p:txBody>
      </p:sp>
      <p:sp>
        <p:nvSpPr>
          <p:cNvPr id="23" name="任意多边形 22"/>
          <p:cNvSpPr/>
          <p:nvPr/>
        </p:nvSpPr>
        <p:spPr>
          <a:xfrm>
            <a:off x="9135221" y="2012901"/>
            <a:ext cx="649288" cy="649287"/>
          </a:xfrm>
          <a:custGeom>
            <a:avLst/>
            <a:gdLst>
              <a:gd name="connsiteX0" fmla="*/ 324645 w 649288"/>
              <a:gd name="connsiteY0" fmla="*/ 272256 h 649287"/>
              <a:gd name="connsiteX1" fmla="*/ 377033 w 649288"/>
              <a:gd name="connsiteY1" fmla="*/ 324644 h 649287"/>
              <a:gd name="connsiteX2" fmla="*/ 324645 w 649288"/>
              <a:gd name="connsiteY2" fmla="*/ 377032 h 649287"/>
              <a:gd name="connsiteX3" fmla="*/ 272257 w 649288"/>
              <a:gd name="connsiteY3" fmla="*/ 324644 h 649287"/>
              <a:gd name="connsiteX4" fmla="*/ 324645 w 649288"/>
              <a:gd name="connsiteY4" fmla="*/ 272256 h 649287"/>
              <a:gd name="connsiteX5" fmla="*/ 324645 w 649288"/>
              <a:gd name="connsiteY5" fmla="*/ 207759 h 649287"/>
              <a:gd name="connsiteX6" fmla="*/ 207760 w 649288"/>
              <a:gd name="connsiteY6" fmla="*/ 324644 h 649287"/>
              <a:gd name="connsiteX7" fmla="*/ 324645 w 649288"/>
              <a:gd name="connsiteY7" fmla="*/ 441529 h 649287"/>
              <a:gd name="connsiteX8" fmla="*/ 441530 w 649288"/>
              <a:gd name="connsiteY8" fmla="*/ 324644 h 649287"/>
              <a:gd name="connsiteX9" fmla="*/ 324645 w 649288"/>
              <a:gd name="connsiteY9" fmla="*/ 207759 h 649287"/>
              <a:gd name="connsiteX10" fmla="*/ 317500 w 649288"/>
              <a:gd name="connsiteY10" fmla="*/ 0 h 649287"/>
              <a:gd name="connsiteX11" fmla="*/ 393700 w 649288"/>
              <a:gd name="connsiteY11" fmla="*/ 7937 h 649287"/>
              <a:gd name="connsiteX12" fmla="*/ 412438 w 649288"/>
              <a:gd name="connsiteY12" fmla="*/ 93737 h 649287"/>
              <a:gd name="connsiteX13" fmla="*/ 433195 w 649288"/>
              <a:gd name="connsiteY13" fmla="*/ 101206 h 649287"/>
              <a:gd name="connsiteX14" fmla="*/ 466681 w 649288"/>
              <a:gd name="connsiteY14" fmla="*/ 121501 h 649287"/>
              <a:gd name="connsiteX15" fmla="*/ 547689 w 649288"/>
              <a:gd name="connsiteY15" fmla="*/ 88900 h 649287"/>
              <a:gd name="connsiteX16" fmla="*/ 596901 w 649288"/>
              <a:gd name="connsiteY16" fmla="*/ 147638 h 649287"/>
              <a:gd name="connsiteX17" fmla="*/ 550055 w 649288"/>
              <a:gd name="connsiteY17" fmla="*/ 220835 h 649287"/>
              <a:gd name="connsiteX18" fmla="*/ 559211 w 649288"/>
              <a:gd name="connsiteY18" fmla="*/ 239961 h 649287"/>
              <a:gd name="connsiteX19" fmla="*/ 569814 w 649288"/>
              <a:gd name="connsiteY19" fmla="*/ 280966 h 649287"/>
              <a:gd name="connsiteX20" fmla="*/ 649288 w 649288"/>
              <a:gd name="connsiteY20" fmla="*/ 314325 h 649287"/>
              <a:gd name="connsiteX21" fmla="*/ 642938 w 649288"/>
              <a:gd name="connsiteY21" fmla="*/ 392113 h 649287"/>
              <a:gd name="connsiteX22" fmla="*/ 556964 w 649288"/>
              <a:gd name="connsiteY22" fmla="*/ 410889 h 649287"/>
              <a:gd name="connsiteX23" fmla="*/ 549457 w 649288"/>
              <a:gd name="connsiteY23" fmla="*/ 431560 h 649287"/>
              <a:gd name="connsiteX24" fmla="*/ 527263 w 649288"/>
              <a:gd name="connsiteY24" fmla="*/ 467798 h 649287"/>
              <a:gd name="connsiteX25" fmla="*/ 560388 w 649288"/>
              <a:gd name="connsiteY25" fmla="*/ 547687 h 649287"/>
              <a:gd name="connsiteX26" fmla="*/ 500063 w 649288"/>
              <a:gd name="connsiteY26" fmla="*/ 598487 h 649287"/>
              <a:gd name="connsiteX27" fmla="*/ 424873 w 649288"/>
              <a:gd name="connsiteY27" fmla="*/ 549715 h 649287"/>
              <a:gd name="connsiteX28" fmla="*/ 410120 w 649288"/>
              <a:gd name="connsiteY28" fmla="*/ 556698 h 649287"/>
              <a:gd name="connsiteX29" fmla="*/ 368313 w 649288"/>
              <a:gd name="connsiteY29" fmla="*/ 567433 h 649287"/>
              <a:gd name="connsiteX30" fmla="*/ 333375 w 649288"/>
              <a:gd name="connsiteY30" fmla="*/ 649287 h 649287"/>
              <a:gd name="connsiteX31" fmla="*/ 255588 w 649288"/>
              <a:gd name="connsiteY31" fmla="*/ 642937 h 649287"/>
              <a:gd name="connsiteX32" fmla="*/ 237274 w 649288"/>
              <a:gd name="connsiteY32" fmla="*/ 554423 h 649287"/>
              <a:gd name="connsiteX33" fmla="*/ 217680 w 649288"/>
              <a:gd name="connsiteY33" fmla="*/ 547372 h 649287"/>
              <a:gd name="connsiteX34" fmla="*/ 184265 w 649288"/>
              <a:gd name="connsiteY34" fmla="*/ 527120 h 649287"/>
              <a:gd name="connsiteX35" fmla="*/ 101600 w 649288"/>
              <a:gd name="connsiteY35" fmla="*/ 560387 h 649287"/>
              <a:gd name="connsiteX36" fmla="*/ 52388 w 649288"/>
              <a:gd name="connsiteY36" fmla="*/ 501650 h 649287"/>
              <a:gd name="connsiteX37" fmla="*/ 100335 w 649288"/>
              <a:gd name="connsiteY37" fmla="*/ 426731 h 649287"/>
              <a:gd name="connsiteX38" fmla="*/ 91664 w 649288"/>
              <a:gd name="connsiteY38" fmla="*/ 408618 h 649287"/>
              <a:gd name="connsiteX39" fmla="*/ 81166 w 649288"/>
              <a:gd name="connsiteY39" fmla="*/ 368019 h 649287"/>
              <a:gd name="connsiteX40" fmla="*/ 0 w 649288"/>
              <a:gd name="connsiteY40" fmla="*/ 333375 h 649287"/>
              <a:gd name="connsiteX41" fmla="*/ 7937 w 649288"/>
              <a:gd name="connsiteY41" fmla="*/ 257175 h 649287"/>
              <a:gd name="connsiteX42" fmla="*/ 93624 w 649288"/>
              <a:gd name="connsiteY42" fmla="*/ 238462 h 649287"/>
              <a:gd name="connsiteX43" fmla="*/ 101418 w 649288"/>
              <a:gd name="connsiteY43" fmla="*/ 216983 h 649287"/>
              <a:gd name="connsiteX44" fmla="*/ 122826 w 649288"/>
              <a:gd name="connsiteY44" fmla="*/ 181954 h 649287"/>
              <a:gd name="connsiteX45" fmla="*/ 90488 w 649288"/>
              <a:gd name="connsiteY45" fmla="*/ 101599 h 649287"/>
              <a:gd name="connsiteX46" fmla="*/ 149225 w 649288"/>
              <a:gd name="connsiteY46" fmla="*/ 52387 h 649287"/>
              <a:gd name="connsiteX47" fmla="*/ 223287 w 649288"/>
              <a:gd name="connsiteY47" fmla="*/ 99786 h 649287"/>
              <a:gd name="connsiteX48" fmla="*/ 240755 w 649288"/>
              <a:gd name="connsiteY48" fmla="*/ 91494 h 649287"/>
              <a:gd name="connsiteX49" fmla="*/ 283081 w 649288"/>
              <a:gd name="connsiteY49" fmla="*/ 80640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649288" h="649287">
                <a:moveTo>
                  <a:pt x="324645" y="272256"/>
                </a:moveTo>
                <a:cubicBezTo>
                  <a:pt x="353578" y="272256"/>
                  <a:pt x="377033" y="295711"/>
                  <a:pt x="377033" y="324644"/>
                </a:cubicBezTo>
                <a:cubicBezTo>
                  <a:pt x="377033" y="353577"/>
                  <a:pt x="353578" y="377032"/>
                  <a:pt x="324645" y="377032"/>
                </a:cubicBezTo>
                <a:cubicBezTo>
                  <a:pt x="295712" y="377032"/>
                  <a:pt x="272257" y="353577"/>
                  <a:pt x="272257" y="324644"/>
                </a:cubicBezTo>
                <a:cubicBezTo>
                  <a:pt x="272257" y="295711"/>
                  <a:pt x="295712" y="272256"/>
                  <a:pt x="324645" y="272256"/>
                </a:cubicBezTo>
                <a:close/>
                <a:moveTo>
                  <a:pt x="324645" y="207759"/>
                </a:moveTo>
                <a:cubicBezTo>
                  <a:pt x="260091" y="207759"/>
                  <a:pt x="207760" y="260090"/>
                  <a:pt x="207760" y="324644"/>
                </a:cubicBezTo>
                <a:cubicBezTo>
                  <a:pt x="207760" y="389198"/>
                  <a:pt x="260091" y="441529"/>
                  <a:pt x="324645" y="441529"/>
                </a:cubicBezTo>
                <a:cubicBezTo>
                  <a:pt x="389199" y="441529"/>
                  <a:pt x="441530" y="389198"/>
                  <a:pt x="441530" y="324644"/>
                </a:cubicBezTo>
                <a:cubicBezTo>
                  <a:pt x="441530" y="260090"/>
                  <a:pt x="389199" y="207759"/>
                  <a:pt x="324645" y="207759"/>
                </a:cubicBezTo>
                <a:close/>
                <a:moveTo>
                  <a:pt x="317500" y="0"/>
                </a:moveTo>
                <a:lnTo>
                  <a:pt x="393700" y="7937"/>
                </a:lnTo>
                <a:lnTo>
                  <a:pt x="412438" y="93737"/>
                </a:lnTo>
                <a:lnTo>
                  <a:pt x="433195" y="101206"/>
                </a:lnTo>
                <a:lnTo>
                  <a:pt x="466681" y="121501"/>
                </a:lnTo>
                <a:lnTo>
                  <a:pt x="547689" y="88900"/>
                </a:lnTo>
                <a:lnTo>
                  <a:pt x="596901" y="147638"/>
                </a:lnTo>
                <a:lnTo>
                  <a:pt x="550055" y="220835"/>
                </a:lnTo>
                <a:lnTo>
                  <a:pt x="559211" y="239961"/>
                </a:lnTo>
                <a:lnTo>
                  <a:pt x="569814" y="280966"/>
                </a:lnTo>
                <a:lnTo>
                  <a:pt x="649288" y="314325"/>
                </a:lnTo>
                <a:lnTo>
                  <a:pt x="642938" y="392113"/>
                </a:lnTo>
                <a:lnTo>
                  <a:pt x="556964" y="410889"/>
                </a:lnTo>
                <a:lnTo>
                  <a:pt x="549457" y="431560"/>
                </a:lnTo>
                <a:lnTo>
                  <a:pt x="527263" y="467798"/>
                </a:lnTo>
                <a:lnTo>
                  <a:pt x="560388" y="547687"/>
                </a:lnTo>
                <a:lnTo>
                  <a:pt x="500063" y="598487"/>
                </a:lnTo>
                <a:lnTo>
                  <a:pt x="424873" y="549715"/>
                </a:lnTo>
                <a:lnTo>
                  <a:pt x="410120" y="556698"/>
                </a:lnTo>
                <a:lnTo>
                  <a:pt x="368313" y="567433"/>
                </a:lnTo>
                <a:lnTo>
                  <a:pt x="333375" y="649287"/>
                </a:lnTo>
                <a:lnTo>
                  <a:pt x="255588" y="642937"/>
                </a:lnTo>
                <a:lnTo>
                  <a:pt x="237274" y="554423"/>
                </a:lnTo>
                <a:lnTo>
                  <a:pt x="217680" y="547372"/>
                </a:lnTo>
                <a:lnTo>
                  <a:pt x="184265" y="527120"/>
                </a:lnTo>
                <a:lnTo>
                  <a:pt x="101600" y="560387"/>
                </a:lnTo>
                <a:lnTo>
                  <a:pt x="52388" y="501650"/>
                </a:lnTo>
                <a:lnTo>
                  <a:pt x="100335" y="426731"/>
                </a:lnTo>
                <a:lnTo>
                  <a:pt x="91664" y="408618"/>
                </a:lnTo>
                <a:lnTo>
                  <a:pt x="81166" y="368019"/>
                </a:lnTo>
                <a:lnTo>
                  <a:pt x="0" y="333375"/>
                </a:lnTo>
                <a:lnTo>
                  <a:pt x="7937" y="257175"/>
                </a:lnTo>
                <a:lnTo>
                  <a:pt x="93624" y="238462"/>
                </a:lnTo>
                <a:lnTo>
                  <a:pt x="101418" y="216983"/>
                </a:lnTo>
                <a:lnTo>
                  <a:pt x="122826" y="181954"/>
                </a:lnTo>
                <a:lnTo>
                  <a:pt x="90488" y="101599"/>
                </a:lnTo>
                <a:lnTo>
                  <a:pt x="149225" y="52387"/>
                </a:lnTo>
                <a:lnTo>
                  <a:pt x="223287" y="99786"/>
                </a:lnTo>
                <a:lnTo>
                  <a:pt x="240755" y="91494"/>
                </a:lnTo>
                <a:lnTo>
                  <a:pt x="283081" y="80640"/>
                </a:lnTo>
                <a:close/>
              </a:path>
            </a:pathLst>
          </a:custGeom>
          <a:gradFill flip="none" rotWithShape="1">
            <a:gsLst>
              <a:gs pos="0">
                <a:srgbClr val="2F416F"/>
              </a:gs>
              <a:gs pos="100000">
                <a:srgbClr val="000B3F"/>
              </a:gs>
            </a:gsLst>
            <a:lin ang="13500000" scaled="1"/>
            <a:tileRect/>
          </a:gradFill>
          <a:ln w="19050">
            <a:solidFill>
              <a:srgbClr val="002060"/>
            </a:solidFill>
          </a:ln>
          <a:effectLst>
            <a:outerShdw blurRad="241300" algn="tl" rotWithShape="0">
              <a:schemeClr val="tx1">
                <a:lumMod val="95000"/>
                <a:lumOff val="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24" name="任意多边形 23"/>
          <p:cNvSpPr/>
          <p:nvPr/>
        </p:nvSpPr>
        <p:spPr>
          <a:xfrm>
            <a:off x="8485933" y="4925168"/>
            <a:ext cx="649288" cy="649287"/>
          </a:xfrm>
          <a:custGeom>
            <a:avLst/>
            <a:gdLst>
              <a:gd name="connsiteX0" fmla="*/ 324645 w 649288"/>
              <a:gd name="connsiteY0" fmla="*/ 272256 h 649287"/>
              <a:gd name="connsiteX1" fmla="*/ 377033 w 649288"/>
              <a:gd name="connsiteY1" fmla="*/ 324644 h 649287"/>
              <a:gd name="connsiteX2" fmla="*/ 324645 w 649288"/>
              <a:gd name="connsiteY2" fmla="*/ 377032 h 649287"/>
              <a:gd name="connsiteX3" fmla="*/ 272257 w 649288"/>
              <a:gd name="connsiteY3" fmla="*/ 324644 h 649287"/>
              <a:gd name="connsiteX4" fmla="*/ 324645 w 649288"/>
              <a:gd name="connsiteY4" fmla="*/ 272256 h 649287"/>
              <a:gd name="connsiteX5" fmla="*/ 324645 w 649288"/>
              <a:gd name="connsiteY5" fmla="*/ 207759 h 649287"/>
              <a:gd name="connsiteX6" fmla="*/ 207760 w 649288"/>
              <a:gd name="connsiteY6" fmla="*/ 324644 h 649287"/>
              <a:gd name="connsiteX7" fmla="*/ 324645 w 649288"/>
              <a:gd name="connsiteY7" fmla="*/ 441529 h 649287"/>
              <a:gd name="connsiteX8" fmla="*/ 441530 w 649288"/>
              <a:gd name="connsiteY8" fmla="*/ 324644 h 649287"/>
              <a:gd name="connsiteX9" fmla="*/ 324645 w 649288"/>
              <a:gd name="connsiteY9" fmla="*/ 207759 h 649287"/>
              <a:gd name="connsiteX10" fmla="*/ 317500 w 649288"/>
              <a:gd name="connsiteY10" fmla="*/ 0 h 649287"/>
              <a:gd name="connsiteX11" fmla="*/ 393700 w 649288"/>
              <a:gd name="connsiteY11" fmla="*/ 7937 h 649287"/>
              <a:gd name="connsiteX12" fmla="*/ 412438 w 649288"/>
              <a:gd name="connsiteY12" fmla="*/ 93737 h 649287"/>
              <a:gd name="connsiteX13" fmla="*/ 433195 w 649288"/>
              <a:gd name="connsiteY13" fmla="*/ 101206 h 649287"/>
              <a:gd name="connsiteX14" fmla="*/ 466681 w 649288"/>
              <a:gd name="connsiteY14" fmla="*/ 121501 h 649287"/>
              <a:gd name="connsiteX15" fmla="*/ 547689 w 649288"/>
              <a:gd name="connsiteY15" fmla="*/ 88900 h 649287"/>
              <a:gd name="connsiteX16" fmla="*/ 596901 w 649288"/>
              <a:gd name="connsiteY16" fmla="*/ 147638 h 649287"/>
              <a:gd name="connsiteX17" fmla="*/ 550055 w 649288"/>
              <a:gd name="connsiteY17" fmla="*/ 220835 h 649287"/>
              <a:gd name="connsiteX18" fmla="*/ 559211 w 649288"/>
              <a:gd name="connsiteY18" fmla="*/ 239961 h 649287"/>
              <a:gd name="connsiteX19" fmla="*/ 569814 w 649288"/>
              <a:gd name="connsiteY19" fmla="*/ 280966 h 649287"/>
              <a:gd name="connsiteX20" fmla="*/ 649288 w 649288"/>
              <a:gd name="connsiteY20" fmla="*/ 314325 h 649287"/>
              <a:gd name="connsiteX21" fmla="*/ 642938 w 649288"/>
              <a:gd name="connsiteY21" fmla="*/ 392113 h 649287"/>
              <a:gd name="connsiteX22" fmla="*/ 556964 w 649288"/>
              <a:gd name="connsiteY22" fmla="*/ 410889 h 649287"/>
              <a:gd name="connsiteX23" fmla="*/ 549457 w 649288"/>
              <a:gd name="connsiteY23" fmla="*/ 431560 h 649287"/>
              <a:gd name="connsiteX24" fmla="*/ 527263 w 649288"/>
              <a:gd name="connsiteY24" fmla="*/ 467798 h 649287"/>
              <a:gd name="connsiteX25" fmla="*/ 560388 w 649288"/>
              <a:gd name="connsiteY25" fmla="*/ 547687 h 649287"/>
              <a:gd name="connsiteX26" fmla="*/ 500063 w 649288"/>
              <a:gd name="connsiteY26" fmla="*/ 598487 h 649287"/>
              <a:gd name="connsiteX27" fmla="*/ 424873 w 649288"/>
              <a:gd name="connsiteY27" fmla="*/ 549715 h 649287"/>
              <a:gd name="connsiteX28" fmla="*/ 410120 w 649288"/>
              <a:gd name="connsiteY28" fmla="*/ 556698 h 649287"/>
              <a:gd name="connsiteX29" fmla="*/ 368313 w 649288"/>
              <a:gd name="connsiteY29" fmla="*/ 567433 h 649287"/>
              <a:gd name="connsiteX30" fmla="*/ 333375 w 649288"/>
              <a:gd name="connsiteY30" fmla="*/ 649287 h 649287"/>
              <a:gd name="connsiteX31" fmla="*/ 255588 w 649288"/>
              <a:gd name="connsiteY31" fmla="*/ 642937 h 649287"/>
              <a:gd name="connsiteX32" fmla="*/ 237274 w 649288"/>
              <a:gd name="connsiteY32" fmla="*/ 554423 h 649287"/>
              <a:gd name="connsiteX33" fmla="*/ 217680 w 649288"/>
              <a:gd name="connsiteY33" fmla="*/ 547372 h 649287"/>
              <a:gd name="connsiteX34" fmla="*/ 184265 w 649288"/>
              <a:gd name="connsiteY34" fmla="*/ 527120 h 649287"/>
              <a:gd name="connsiteX35" fmla="*/ 101600 w 649288"/>
              <a:gd name="connsiteY35" fmla="*/ 560387 h 649287"/>
              <a:gd name="connsiteX36" fmla="*/ 52388 w 649288"/>
              <a:gd name="connsiteY36" fmla="*/ 501650 h 649287"/>
              <a:gd name="connsiteX37" fmla="*/ 100335 w 649288"/>
              <a:gd name="connsiteY37" fmla="*/ 426731 h 649287"/>
              <a:gd name="connsiteX38" fmla="*/ 91664 w 649288"/>
              <a:gd name="connsiteY38" fmla="*/ 408618 h 649287"/>
              <a:gd name="connsiteX39" fmla="*/ 81166 w 649288"/>
              <a:gd name="connsiteY39" fmla="*/ 368019 h 649287"/>
              <a:gd name="connsiteX40" fmla="*/ 0 w 649288"/>
              <a:gd name="connsiteY40" fmla="*/ 333375 h 649287"/>
              <a:gd name="connsiteX41" fmla="*/ 7937 w 649288"/>
              <a:gd name="connsiteY41" fmla="*/ 257175 h 649287"/>
              <a:gd name="connsiteX42" fmla="*/ 93624 w 649288"/>
              <a:gd name="connsiteY42" fmla="*/ 238462 h 649287"/>
              <a:gd name="connsiteX43" fmla="*/ 101418 w 649288"/>
              <a:gd name="connsiteY43" fmla="*/ 216983 h 649287"/>
              <a:gd name="connsiteX44" fmla="*/ 122826 w 649288"/>
              <a:gd name="connsiteY44" fmla="*/ 181954 h 649287"/>
              <a:gd name="connsiteX45" fmla="*/ 90488 w 649288"/>
              <a:gd name="connsiteY45" fmla="*/ 101599 h 649287"/>
              <a:gd name="connsiteX46" fmla="*/ 149225 w 649288"/>
              <a:gd name="connsiteY46" fmla="*/ 52387 h 649287"/>
              <a:gd name="connsiteX47" fmla="*/ 223287 w 649288"/>
              <a:gd name="connsiteY47" fmla="*/ 99786 h 649287"/>
              <a:gd name="connsiteX48" fmla="*/ 240755 w 649288"/>
              <a:gd name="connsiteY48" fmla="*/ 91494 h 649287"/>
              <a:gd name="connsiteX49" fmla="*/ 283081 w 649288"/>
              <a:gd name="connsiteY49" fmla="*/ 80640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649288" h="649287">
                <a:moveTo>
                  <a:pt x="324645" y="272256"/>
                </a:moveTo>
                <a:cubicBezTo>
                  <a:pt x="353578" y="272256"/>
                  <a:pt x="377033" y="295711"/>
                  <a:pt x="377033" y="324644"/>
                </a:cubicBezTo>
                <a:cubicBezTo>
                  <a:pt x="377033" y="353577"/>
                  <a:pt x="353578" y="377032"/>
                  <a:pt x="324645" y="377032"/>
                </a:cubicBezTo>
                <a:cubicBezTo>
                  <a:pt x="295712" y="377032"/>
                  <a:pt x="272257" y="353577"/>
                  <a:pt x="272257" y="324644"/>
                </a:cubicBezTo>
                <a:cubicBezTo>
                  <a:pt x="272257" y="295711"/>
                  <a:pt x="295712" y="272256"/>
                  <a:pt x="324645" y="272256"/>
                </a:cubicBezTo>
                <a:close/>
                <a:moveTo>
                  <a:pt x="324645" y="207759"/>
                </a:moveTo>
                <a:cubicBezTo>
                  <a:pt x="260091" y="207759"/>
                  <a:pt x="207760" y="260090"/>
                  <a:pt x="207760" y="324644"/>
                </a:cubicBezTo>
                <a:cubicBezTo>
                  <a:pt x="207760" y="389198"/>
                  <a:pt x="260091" y="441529"/>
                  <a:pt x="324645" y="441529"/>
                </a:cubicBezTo>
                <a:cubicBezTo>
                  <a:pt x="389199" y="441529"/>
                  <a:pt x="441530" y="389198"/>
                  <a:pt x="441530" y="324644"/>
                </a:cubicBezTo>
                <a:cubicBezTo>
                  <a:pt x="441530" y="260090"/>
                  <a:pt x="389199" y="207759"/>
                  <a:pt x="324645" y="207759"/>
                </a:cubicBezTo>
                <a:close/>
                <a:moveTo>
                  <a:pt x="317500" y="0"/>
                </a:moveTo>
                <a:lnTo>
                  <a:pt x="393700" y="7937"/>
                </a:lnTo>
                <a:lnTo>
                  <a:pt x="412438" y="93737"/>
                </a:lnTo>
                <a:lnTo>
                  <a:pt x="433195" y="101206"/>
                </a:lnTo>
                <a:lnTo>
                  <a:pt x="466681" y="121501"/>
                </a:lnTo>
                <a:lnTo>
                  <a:pt x="547689" y="88900"/>
                </a:lnTo>
                <a:lnTo>
                  <a:pt x="596901" y="147638"/>
                </a:lnTo>
                <a:lnTo>
                  <a:pt x="550055" y="220835"/>
                </a:lnTo>
                <a:lnTo>
                  <a:pt x="559211" y="239961"/>
                </a:lnTo>
                <a:lnTo>
                  <a:pt x="569814" y="280966"/>
                </a:lnTo>
                <a:lnTo>
                  <a:pt x="649288" y="314325"/>
                </a:lnTo>
                <a:lnTo>
                  <a:pt x="642938" y="392113"/>
                </a:lnTo>
                <a:lnTo>
                  <a:pt x="556964" y="410889"/>
                </a:lnTo>
                <a:lnTo>
                  <a:pt x="549457" y="431560"/>
                </a:lnTo>
                <a:lnTo>
                  <a:pt x="527263" y="467798"/>
                </a:lnTo>
                <a:lnTo>
                  <a:pt x="560388" y="547687"/>
                </a:lnTo>
                <a:lnTo>
                  <a:pt x="500063" y="598487"/>
                </a:lnTo>
                <a:lnTo>
                  <a:pt x="424873" y="549715"/>
                </a:lnTo>
                <a:lnTo>
                  <a:pt x="410120" y="556698"/>
                </a:lnTo>
                <a:lnTo>
                  <a:pt x="368313" y="567433"/>
                </a:lnTo>
                <a:lnTo>
                  <a:pt x="333375" y="649287"/>
                </a:lnTo>
                <a:lnTo>
                  <a:pt x="255588" y="642937"/>
                </a:lnTo>
                <a:lnTo>
                  <a:pt x="237274" y="554423"/>
                </a:lnTo>
                <a:lnTo>
                  <a:pt x="217680" y="547372"/>
                </a:lnTo>
                <a:lnTo>
                  <a:pt x="184265" y="527120"/>
                </a:lnTo>
                <a:lnTo>
                  <a:pt x="101600" y="560387"/>
                </a:lnTo>
                <a:lnTo>
                  <a:pt x="52388" y="501650"/>
                </a:lnTo>
                <a:lnTo>
                  <a:pt x="100335" y="426731"/>
                </a:lnTo>
                <a:lnTo>
                  <a:pt x="91664" y="408618"/>
                </a:lnTo>
                <a:lnTo>
                  <a:pt x="81166" y="368019"/>
                </a:lnTo>
                <a:lnTo>
                  <a:pt x="0" y="333375"/>
                </a:lnTo>
                <a:lnTo>
                  <a:pt x="7937" y="257175"/>
                </a:lnTo>
                <a:lnTo>
                  <a:pt x="93624" y="238462"/>
                </a:lnTo>
                <a:lnTo>
                  <a:pt x="101418" y="216983"/>
                </a:lnTo>
                <a:lnTo>
                  <a:pt x="122826" y="181954"/>
                </a:lnTo>
                <a:lnTo>
                  <a:pt x="90488" y="101599"/>
                </a:lnTo>
                <a:lnTo>
                  <a:pt x="149225" y="52387"/>
                </a:lnTo>
                <a:lnTo>
                  <a:pt x="223287" y="99786"/>
                </a:lnTo>
                <a:lnTo>
                  <a:pt x="240755" y="91494"/>
                </a:lnTo>
                <a:lnTo>
                  <a:pt x="283081" y="80640"/>
                </a:lnTo>
                <a:close/>
              </a:path>
            </a:pathLst>
          </a:custGeom>
          <a:gradFill flip="none" rotWithShape="1">
            <a:gsLst>
              <a:gs pos="0">
                <a:srgbClr val="2F416F"/>
              </a:gs>
              <a:gs pos="100000">
                <a:srgbClr val="000B3F"/>
              </a:gs>
            </a:gsLst>
            <a:lin ang="13500000" scaled="1"/>
            <a:tileRect/>
          </a:gradFill>
          <a:ln w="19050">
            <a:solidFill>
              <a:srgbClr val="002060"/>
            </a:solidFill>
          </a:ln>
          <a:effectLst>
            <a:outerShdw blurRad="241300" algn="tl" rotWithShape="0">
              <a:schemeClr val="tx1">
                <a:lumMod val="95000"/>
                <a:lumOff val="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zh-CN" altLang="en-US" sz="1600"/>
          </a:p>
        </p:txBody>
      </p:sp>
      <p:sp>
        <p:nvSpPr>
          <p:cNvPr id="16" name="TextBox 15"/>
          <p:cNvSpPr txBox="1"/>
          <p:nvPr/>
        </p:nvSpPr>
        <p:spPr>
          <a:xfrm>
            <a:off x="1457325" y="2133600"/>
            <a:ext cx="5076825" cy="923330"/>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1.</a:t>
            </a:r>
            <a:r>
              <a:rPr lang="zh-CN" altLang="en-US" dirty="0" smtClean="0">
                <a:latin typeface="微软雅黑" panose="020B0503020204020204" pitchFamily="34" charset="-122"/>
                <a:ea typeface="微软雅黑" panose="020B0503020204020204" pitchFamily="34" charset="-122"/>
              </a:rPr>
              <a:t>如何进行扫码用户注册功能，是否需要真实部署，怎样建立真实部署；</a:t>
            </a:r>
          </a:p>
          <a:p>
            <a:endParaRPr lang="zh-CN" altLang="en-US" dirty="0"/>
          </a:p>
        </p:txBody>
      </p:sp>
      <p:sp>
        <p:nvSpPr>
          <p:cNvPr id="17" name="TextBox 16"/>
          <p:cNvSpPr txBox="1"/>
          <p:nvPr/>
        </p:nvSpPr>
        <p:spPr>
          <a:xfrm>
            <a:off x="1352550" y="3200400"/>
            <a:ext cx="5984331" cy="646331"/>
          </a:xfrm>
          <a:prstGeom prst="rect">
            <a:avLst/>
          </a:prstGeom>
          <a:noFill/>
        </p:spPr>
        <p:txBody>
          <a:bodyPr wrap="none" rtlCol="0">
            <a:spAutoFit/>
          </a:bodyPr>
          <a:lstStyle/>
          <a:p>
            <a:r>
              <a:rPr lang="zh-CN" altLang="en-US" dirty="0" smtClean="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2.</a:t>
            </a:r>
            <a:r>
              <a:rPr lang="zh-CN" altLang="en-US" dirty="0" smtClean="0">
                <a:latin typeface="微软雅黑" panose="020B0503020204020204" pitchFamily="34" charset="-122"/>
                <a:ea typeface="微软雅黑" panose="020B0503020204020204" pitchFamily="34" charset="-122"/>
              </a:rPr>
              <a:t>如何保障用户申请信息的真实性及用户信息的安全性；</a:t>
            </a:r>
          </a:p>
          <a:p>
            <a:endParaRPr lang="zh-CN" altLang="en-US" dirty="0"/>
          </a:p>
        </p:txBody>
      </p:sp>
      <p:sp>
        <p:nvSpPr>
          <p:cNvPr id="25" name="矩形 24"/>
          <p:cNvSpPr/>
          <p:nvPr/>
        </p:nvSpPr>
        <p:spPr>
          <a:xfrm>
            <a:off x="1398701" y="4139684"/>
            <a:ext cx="5453737" cy="369332"/>
          </a:xfrm>
          <a:prstGeom prst="rect">
            <a:avLst/>
          </a:prstGeom>
        </p:spPr>
        <p:txBody>
          <a:bodyPr wrap="none">
            <a:spAutoFit/>
          </a:bodyPr>
          <a:lstStyle/>
          <a:p>
            <a:r>
              <a:rPr lang="en-US" altLang="zh-CN" dirty="0" smtClean="0">
                <a:latin typeface="微软雅黑" panose="020B0503020204020204" pitchFamily="34" charset="-122"/>
                <a:ea typeface="微软雅黑" panose="020B0503020204020204" pitchFamily="34" charset="-122"/>
              </a:rPr>
              <a:t>3.</a:t>
            </a:r>
            <a:r>
              <a:rPr lang="zh-CN" altLang="en-US" dirty="0" smtClean="0">
                <a:latin typeface="微软雅黑" panose="020B0503020204020204" pitchFamily="34" charset="-122"/>
                <a:ea typeface="微软雅黑" panose="020B0503020204020204" pitchFamily="34" charset="-122"/>
              </a:rPr>
              <a:t>如何防止任意注册申请情况，会议内容处理得当；</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31730986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0-#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par>
                                <p:cTn id="17" presetID="22" presetClass="entr" presetSubtype="8" fill="hold" nodeType="withEffect">
                                  <p:stCondLst>
                                    <p:cond delay="10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1000"/>
                                        <p:tgtEl>
                                          <p:spTgt spid="3"/>
                                        </p:tgtEl>
                                      </p:cBhvr>
                                    </p:animEffect>
                                  </p:childTnLst>
                                </p:cTn>
                              </p:par>
                              <p:par>
                                <p:cTn id="20" presetID="2" presetClass="entr" presetSubtype="2"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500" fill="hold"/>
                                        <p:tgtEl>
                                          <p:spTgt spid="22"/>
                                        </p:tgtEl>
                                        <p:attrNameLst>
                                          <p:attrName>ppt_x</p:attrName>
                                        </p:attrNameLst>
                                      </p:cBhvr>
                                      <p:tavLst>
                                        <p:tav tm="0">
                                          <p:val>
                                            <p:strVal val="1+#ppt_w/2"/>
                                          </p:val>
                                        </p:tav>
                                        <p:tav tm="100000">
                                          <p:val>
                                            <p:strVal val="#ppt_x"/>
                                          </p:val>
                                        </p:tav>
                                      </p:tavLst>
                                    </p:anim>
                                    <p:anim calcmode="lin" valueType="num">
                                      <p:cBhvr additive="base">
                                        <p:cTn id="23" dur="500" fill="hold"/>
                                        <p:tgtEl>
                                          <p:spTgt spid="22"/>
                                        </p:tgtEl>
                                        <p:attrNameLst>
                                          <p:attrName>ppt_y</p:attrName>
                                        </p:attrNameLst>
                                      </p:cBhvr>
                                      <p:tavLst>
                                        <p:tav tm="0">
                                          <p:val>
                                            <p:strVal val="#ppt_y"/>
                                          </p:val>
                                        </p:tav>
                                        <p:tav tm="100000">
                                          <p:val>
                                            <p:strVal val="#ppt_y"/>
                                          </p:val>
                                        </p:tav>
                                      </p:tavLst>
                                    </p:anim>
                                  </p:childTnLst>
                                </p:cTn>
                              </p:par>
                              <p:par>
                                <p:cTn id="24" presetID="53" presetClass="entr" presetSubtype="16" fill="hold" grpId="0" nodeType="withEffect">
                                  <p:stCondLst>
                                    <p:cond delay="500"/>
                                  </p:stCondLst>
                                  <p:childTnLst>
                                    <p:set>
                                      <p:cBhvr>
                                        <p:cTn id="25" dur="1" fill="hold">
                                          <p:stCondLst>
                                            <p:cond delay="0"/>
                                          </p:stCondLst>
                                        </p:cTn>
                                        <p:tgtEl>
                                          <p:spTgt spid="18"/>
                                        </p:tgtEl>
                                        <p:attrNameLst>
                                          <p:attrName>style.visibility</p:attrName>
                                        </p:attrNameLst>
                                      </p:cBhvr>
                                      <p:to>
                                        <p:strVal val="visible"/>
                                      </p:to>
                                    </p:set>
                                    <p:anim calcmode="lin" valueType="num">
                                      <p:cBhvr>
                                        <p:cTn id="26" dur="500" fill="hold"/>
                                        <p:tgtEl>
                                          <p:spTgt spid="18"/>
                                        </p:tgtEl>
                                        <p:attrNameLst>
                                          <p:attrName>ppt_w</p:attrName>
                                        </p:attrNameLst>
                                      </p:cBhvr>
                                      <p:tavLst>
                                        <p:tav tm="0">
                                          <p:val>
                                            <p:fltVal val="0"/>
                                          </p:val>
                                        </p:tav>
                                        <p:tav tm="100000">
                                          <p:val>
                                            <p:strVal val="#ppt_w"/>
                                          </p:val>
                                        </p:tav>
                                      </p:tavLst>
                                    </p:anim>
                                    <p:anim calcmode="lin" valueType="num">
                                      <p:cBhvr>
                                        <p:cTn id="27" dur="500" fill="hold"/>
                                        <p:tgtEl>
                                          <p:spTgt spid="18"/>
                                        </p:tgtEl>
                                        <p:attrNameLst>
                                          <p:attrName>ppt_h</p:attrName>
                                        </p:attrNameLst>
                                      </p:cBhvr>
                                      <p:tavLst>
                                        <p:tav tm="0">
                                          <p:val>
                                            <p:fltVal val="0"/>
                                          </p:val>
                                        </p:tav>
                                        <p:tav tm="100000">
                                          <p:val>
                                            <p:strVal val="#ppt_h"/>
                                          </p:val>
                                        </p:tav>
                                      </p:tavLst>
                                    </p:anim>
                                    <p:animEffect transition="in" filter="fade">
                                      <p:cBhvr>
                                        <p:cTn id="28" dur="500"/>
                                        <p:tgtEl>
                                          <p:spTgt spid="18"/>
                                        </p:tgtEl>
                                      </p:cBhvr>
                                    </p:animEffect>
                                  </p:childTnLst>
                                </p:cTn>
                              </p:par>
                              <p:par>
                                <p:cTn id="29" presetID="53" presetClass="entr" presetSubtype="16" fill="hold" grpId="0" nodeType="withEffect">
                                  <p:stCondLst>
                                    <p:cond delay="50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Effect transition="in" filter="fade">
                                      <p:cBhvr>
                                        <p:cTn id="33" dur="500"/>
                                        <p:tgtEl>
                                          <p:spTgt spid="19"/>
                                        </p:tgtEl>
                                      </p:cBhvr>
                                    </p:animEffect>
                                  </p:childTnLst>
                                </p:cTn>
                              </p:par>
                              <p:par>
                                <p:cTn id="34" presetID="53" presetClass="entr" presetSubtype="16" fill="hold" grpId="0" nodeType="withEffect">
                                  <p:stCondLst>
                                    <p:cond delay="500"/>
                                  </p:stCondLst>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ppt_w</p:attrName>
                                        </p:attrNameLst>
                                      </p:cBhvr>
                                      <p:tavLst>
                                        <p:tav tm="0">
                                          <p:val>
                                            <p:fltVal val="0"/>
                                          </p:val>
                                        </p:tav>
                                        <p:tav tm="100000">
                                          <p:val>
                                            <p:strVal val="#ppt_w"/>
                                          </p:val>
                                        </p:tav>
                                      </p:tavLst>
                                    </p:anim>
                                    <p:anim calcmode="lin" valueType="num">
                                      <p:cBhvr>
                                        <p:cTn id="37" dur="500" fill="hold"/>
                                        <p:tgtEl>
                                          <p:spTgt spid="20"/>
                                        </p:tgtEl>
                                        <p:attrNameLst>
                                          <p:attrName>ppt_h</p:attrName>
                                        </p:attrNameLst>
                                      </p:cBhvr>
                                      <p:tavLst>
                                        <p:tav tm="0">
                                          <p:val>
                                            <p:fltVal val="0"/>
                                          </p:val>
                                        </p:tav>
                                        <p:tav tm="100000">
                                          <p:val>
                                            <p:strVal val="#ppt_h"/>
                                          </p:val>
                                        </p:tav>
                                      </p:tavLst>
                                    </p:anim>
                                    <p:animEffect transition="in" filter="fade">
                                      <p:cBhvr>
                                        <p:cTn id="38" dur="500"/>
                                        <p:tgtEl>
                                          <p:spTgt spid="20"/>
                                        </p:tgtEl>
                                      </p:cBhvr>
                                    </p:animEffect>
                                  </p:childTnLst>
                                </p:cTn>
                              </p:par>
                              <p:par>
                                <p:cTn id="39" presetID="53" presetClass="entr" presetSubtype="16" fill="hold" grpId="0" nodeType="withEffect">
                                  <p:stCondLst>
                                    <p:cond delay="500"/>
                                  </p:stCondLst>
                                  <p:childTnLst>
                                    <p:set>
                                      <p:cBhvr>
                                        <p:cTn id="40" dur="1" fill="hold">
                                          <p:stCondLst>
                                            <p:cond delay="0"/>
                                          </p:stCondLst>
                                        </p:cTn>
                                        <p:tgtEl>
                                          <p:spTgt spid="21"/>
                                        </p:tgtEl>
                                        <p:attrNameLst>
                                          <p:attrName>style.visibility</p:attrName>
                                        </p:attrNameLst>
                                      </p:cBhvr>
                                      <p:to>
                                        <p:strVal val="visible"/>
                                      </p:to>
                                    </p:set>
                                    <p:anim calcmode="lin" valueType="num">
                                      <p:cBhvr>
                                        <p:cTn id="41" dur="500" fill="hold"/>
                                        <p:tgtEl>
                                          <p:spTgt spid="21"/>
                                        </p:tgtEl>
                                        <p:attrNameLst>
                                          <p:attrName>ppt_w</p:attrName>
                                        </p:attrNameLst>
                                      </p:cBhvr>
                                      <p:tavLst>
                                        <p:tav tm="0">
                                          <p:val>
                                            <p:fltVal val="0"/>
                                          </p:val>
                                        </p:tav>
                                        <p:tav tm="100000">
                                          <p:val>
                                            <p:strVal val="#ppt_w"/>
                                          </p:val>
                                        </p:tav>
                                      </p:tavLst>
                                    </p:anim>
                                    <p:anim calcmode="lin" valueType="num">
                                      <p:cBhvr>
                                        <p:cTn id="42" dur="500" fill="hold"/>
                                        <p:tgtEl>
                                          <p:spTgt spid="21"/>
                                        </p:tgtEl>
                                        <p:attrNameLst>
                                          <p:attrName>ppt_h</p:attrName>
                                        </p:attrNameLst>
                                      </p:cBhvr>
                                      <p:tavLst>
                                        <p:tav tm="0">
                                          <p:val>
                                            <p:fltVal val="0"/>
                                          </p:val>
                                        </p:tav>
                                        <p:tav tm="100000">
                                          <p:val>
                                            <p:strVal val="#ppt_h"/>
                                          </p:val>
                                        </p:tav>
                                      </p:tavLst>
                                    </p:anim>
                                    <p:animEffect transition="in" filter="fade">
                                      <p:cBhvr>
                                        <p:cTn id="43" dur="500"/>
                                        <p:tgtEl>
                                          <p:spTgt spid="21"/>
                                        </p:tgtEl>
                                      </p:cBhvr>
                                    </p:animEffect>
                                  </p:childTnLst>
                                </p:cTn>
                              </p:par>
                              <p:par>
                                <p:cTn id="44" presetID="53" presetClass="entr" presetSubtype="16" fill="hold" grpId="0" nodeType="withEffect">
                                  <p:stCondLst>
                                    <p:cond delay="500"/>
                                  </p:stCondLst>
                                  <p:childTnLst>
                                    <p:set>
                                      <p:cBhvr>
                                        <p:cTn id="45" dur="1" fill="hold">
                                          <p:stCondLst>
                                            <p:cond delay="0"/>
                                          </p:stCondLst>
                                        </p:cTn>
                                        <p:tgtEl>
                                          <p:spTgt spid="23"/>
                                        </p:tgtEl>
                                        <p:attrNameLst>
                                          <p:attrName>style.visibility</p:attrName>
                                        </p:attrNameLst>
                                      </p:cBhvr>
                                      <p:to>
                                        <p:strVal val="visible"/>
                                      </p:to>
                                    </p:set>
                                    <p:anim calcmode="lin" valueType="num">
                                      <p:cBhvr>
                                        <p:cTn id="46" dur="500" fill="hold"/>
                                        <p:tgtEl>
                                          <p:spTgt spid="23"/>
                                        </p:tgtEl>
                                        <p:attrNameLst>
                                          <p:attrName>ppt_w</p:attrName>
                                        </p:attrNameLst>
                                      </p:cBhvr>
                                      <p:tavLst>
                                        <p:tav tm="0">
                                          <p:val>
                                            <p:fltVal val="0"/>
                                          </p:val>
                                        </p:tav>
                                        <p:tav tm="100000">
                                          <p:val>
                                            <p:strVal val="#ppt_w"/>
                                          </p:val>
                                        </p:tav>
                                      </p:tavLst>
                                    </p:anim>
                                    <p:anim calcmode="lin" valueType="num">
                                      <p:cBhvr>
                                        <p:cTn id="47" dur="500" fill="hold"/>
                                        <p:tgtEl>
                                          <p:spTgt spid="23"/>
                                        </p:tgtEl>
                                        <p:attrNameLst>
                                          <p:attrName>ppt_h</p:attrName>
                                        </p:attrNameLst>
                                      </p:cBhvr>
                                      <p:tavLst>
                                        <p:tav tm="0">
                                          <p:val>
                                            <p:fltVal val="0"/>
                                          </p:val>
                                        </p:tav>
                                        <p:tav tm="100000">
                                          <p:val>
                                            <p:strVal val="#ppt_h"/>
                                          </p:val>
                                        </p:tav>
                                      </p:tavLst>
                                    </p:anim>
                                    <p:animEffect transition="in" filter="fade">
                                      <p:cBhvr>
                                        <p:cTn id="48" dur="500"/>
                                        <p:tgtEl>
                                          <p:spTgt spid="23"/>
                                        </p:tgtEl>
                                      </p:cBhvr>
                                    </p:animEffect>
                                  </p:childTnLst>
                                </p:cTn>
                              </p:par>
                              <p:par>
                                <p:cTn id="49" presetID="53" presetClass="entr" presetSubtype="16" fill="hold" grpId="0" nodeType="withEffect">
                                  <p:stCondLst>
                                    <p:cond delay="500"/>
                                  </p:stCondLst>
                                  <p:childTnLst>
                                    <p:set>
                                      <p:cBhvr>
                                        <p:cTn id="50" dur="1" fill="hold">
                                          <p:stCondLst>
                                            <p:cond delay="0"/>
                                          </p:stCondLst>
                                        </p:cTn>
                                        <p:tgtEl>
                                          <p:spTgt spid="24"/>
                                        </p:tgtEl>
                                        <p:attrNameLst>
                                          <p:attrName>style.visibility</p:attrName>
                                        </p:attrNameLst>
                                      </p:cBhvr>
                                      <p:to>
                                        <p:strVal val="visible"/>
                                      </p:to>
                                    </p:set>
                                    <p:anim calcmode="lin" valueType="num">
                                      <p:cBhvr>
                                        <p:cTn id="51" dur="500" fill="hold"/>
                                        <p:tgtEl>
                                          <p:spTgt spid="24"/>
                                        </p:tgtEl>
                                        <p:attrNameLst>
                                          <p:attrName>ppt_w</p:attrName>
                                        </p:attrNameLst>
                                      </p:cBhvr>
                                      <p:tavLst>
                                        <p:tav tm="0">
                                          <p:val>
                                            <p:fltVal val="0"/>
                                          </p:val>
                                        </p:tav>
                                        <p:tav tm="100000">
                                          <p:val>
                                            <p:strVal val="#ppt_w"/>
                                          </p:val>
                                        </p:tav>
                                      </p:tavLst>
                                    </p:anim>
                                    <p:anim calcmode="lin" valueType="num">
                                      <p:cBhvr>
                                        <p:cTn id="52" dur="500" fill="hold"/>
                                        <p:tgtEl>
                                          <p:spTgt spid="24"/>
                                        </p:tgtEl>
                                        <p:attrNameLst>
                                          <p:attrName>ppt_h</p:attrName>
                                        </p:attrNameLst>
                                      </p:cBhvr>
                                      <p:tavLst>
                                        <p:tav tm="0">
                                          <p:val>
                                            <p:fltVal val="0"/>
                                          </p:val>
                                        </p:tav>
                                        <p:tav tm="100000">
                                          <p:val>
                                            <p:strVal val="#ppt_h"/>
                                          </p:val>
                                        </p:tav>
                                      </p:tavLst>
                                    </p:anim>
                                    <p:animEffect transition="in" filter="fade">
                                      <p:cBhvr>
                                        <p:cTn id="53" dur="500"/>
                                        <p:tgtEl>
                                          <p:spTgt spid="24"/>
                                        </p:tgtEl>
                                      </p:cBhvr>
                                    </p:animEffect>
                                  </p:childTnLst>
                                </p:cTn>
                              </p:par>
                            </p:childTnLst>
                          </p:cTn>
                        </p:par>
                        <p:par>
                          <p:cTn id="54" fill="hold">
                            <p:stCondLst>
                              <p:cond delay="1100"/>
                            </p:stCondLst>
                            <p:childTnLst>
                              <p:par>
                                <p:cTn id="55" presetID="8" presetClass="emph" presetSubtype="0" repeatCount="indefinite" fill="hold" grpId="1" nodeType="afterEffect">
                                  <p:stCondLst>
                                    <p:cond delay="0"/>
                                  </p:stCondLst>
                                  <p:childTnLst>
                                    <p:animRot by="-21600000">
                                      <p:cBhvr>
                                        <p:cTn id="56" dur="2000" fill="hold"/>
                                        <p:tgtEl>
                                          <p:spTgt spid="18"/>
                                        </p:tgtEl>
                                        <p:attrNameLst>
                                          <p:attrName>r</p:attrName>
                                        </p:attrNameLst>
                                      </p:cBhvr>
                                    </p:animRot>
                                  </p:childTnLst>
                                </p:cTn>
                              </p:par>
                              <p:par>
                                <p:cTn id="57" presetID="8" presetClass="emph" presetSubtype="0" repeatCount="indefinite" fill="hold" grpId="1" nodeType="withEffect">
                                  <p:stCondLst>
                                    <p:cond delay="0"/>
                                  </p:stCondLst>
                                  <p:childTnLst>
                                    <p:animRot by="21600000">
                                      <p:cBhvr>
                                        <p:cTn id="58" dur="2000" fill="hold"/>
                                        <p:tgtEl>
                                          <p:spTgt spid="19"/>
                                        </p:tgtEl>
                                        <p:attrNameLst>
                                          <p:attrName>r</p:attrName>
                                        </p:attrNameLst>
                                      </p:cBhvr>
                                    </p:animRot>
                                  </p:childTnLst>
                                </p:cTn>
                              </p:par>
                              <p:par>
                                <p:cTn id="59" presetID="8" presetClass="emph" presetSubtype="0" repeatCount="indefinite" fill="hold" grpId="1" nodeType="withEffect">
                                  <p:stCondLst>
                                    <p:cond delay="0"/>
                                  </p:stCondLst>
                                  <p:childTnLst>
                                    <p:animRot by="-43200000">
                                      <p:cBhvr>
                                        <p:cTn id="60" dur="2000" fill="hold"/>
                                        <p:tgtEl>
                                          <p:spTgt spid="20"/>
                                        </p:tgtEl>
                                        <p:attrNameLst>
                                          <p:attrName>r</p:attrName>
                                        </p:attrNameLst>
                                      </p:cBhvr>
                                    </p:animRot>
                                  </p:childTnLst>
                                </p:cTn>
                              </p:par>
                              <p:par>
                                <p:cTn id="61" presetID="8" presetClass="emph" presetSubtype="0" repeatCount="indefinite" fill="hold" grpId="1" nodeType="withEffect">
                                  <p:stCondLst>
                                    <p:cond delay="0"/>
                                  </p:stCondLst>
                                  <p:childTnLst>
                                    <p:animRot by="43200000">
                                      <p:cBhvr>
                                        <p:cTn id="62" dur="2000" fill="hold"/>
                                        <p:tgtEl>
                                          <p:spTgt spid="21"/>
                                        </p:tgtEl>
                                        <p:attrNameLst>
                                          <p:attrName>r</p:attrName>
                                        </p:attrNameLst>
                                      </p:cBhvr>
                                    </p:animRot>
                                  </p:childTnLst>
                                </p:cTn>
                              </p:par>
                              <p:par>
                                <p:cTn id="63" presetID="8" presetClass="emph" presetSubtype="0" repeatCount="indefinite" fill="hold" grpId="1" nodeType="withEffect">
                                  <p:stCondLst>
                                    <p:cond delay="0"/>
                                  </p:stCondLst>
                                  <p:childTnLst>
                                    <p:animRot by="64800000">
                                      <p:cBhvr>
                                        <p:cTn id="64" dur="2000" fill="hold"/>
                                        <p:tgtEl>
                                          <p:spTgt spid="23"/>
                                        </p:tgtEl>
                                        <p:attrNameLst>
                                          <p:attrName>r</p:attrName>
                                        </p:attrNameLst>
                                      </p:cBhvr>
                                    </p:animRot>
                                  </p:childTnLst>
                                </p:cTn>
                              </p:par>
                              <p:par>
                                <p:cTn id="65" presetID="8" presetClass="emph" presetSubtype="0" repeatCount="indefinite" fill="hold" grpId="1" nodeType="withEffect">
                                  <p:stCondLst>
                                    <p:cond delay="0"/>
                                  </p:stCondLst>
                                  <p:childTnLst>
                                    <p:animRot by="-64800000">
                                      <p:cBhvr>
                                        <p:cTn id="66" dur="2000" fill="hold"/>
                                        <p:tgtEl>
                                          <p:spTgt spid="2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5" grpId="0" animBg="1"/>
      <p:bldP spid="18" grpId="0" animBg="1"/>
      <p:bldP spid="18" grpId="1" animBg="1"/>
      <p:bldP spid="19" grpId="0" animBg="1"/>
      <p:bldP spid="19" grpId="1" animBg="1"/>
      <p:bldP spid="20" grpId="0" animBg="1"/>
      <p:bldP spid="20" grpId="1" animBg="1"/>
      <p:bldP spid="21" grpId="0" animBg="1"/>
      <p:bldP spid="21" grpId="1" animBg="1"/>
      <p:bldP spid="22" grpId="0" animBg="1"/>
      <p:bldP spid="23" grpId="0" animBg="1"/>
      <p:bldP spid="23" grpId="1" animBg="1"/>
      <p:bldP spid="24" grpId="0" animBg="1"/>
      <p:bldP spid="24" grpId="1"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846</TotalTime>
  <Words>992</Words>
  <Application>Microsoft Office PowerPoint</Application>
  <PresentationFormat>自定义</PresentationFormat>
  <Paragraphs>93</Paragraphs>
  <Slides>11</Slides>
  <Notes>0</Notes>
  <HiddenSlides>0</HiddenSlides>
  <MMClips>1</MMClips>
  <ScaleCrop>false</ScaleCrop>
  <HeadingPairs>
    <vt:vector size="4" baseType="variant">
      <vt:variant>
        <vt:lpstr>主题</vt:lpstr>
      </vt:variant>
      <vt:variant>
        <vt:i4>1</vt:i4>
      </vt:variant>
      <vt:variant>
        <vt:lpstr>幻灯片标题</vt:lpstr>
      </vt:variant>
      <vt:variant>
        <vt:i4>11</vt:i4>
      </vt:variant>
    </vt:vector>
  </HeadingPairs>
  <TitlesOfParts>
    <vt:vector size="12"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www.tukuppt.com</dc:creator>
  <cp:keywords>tukuppt</cp:keywords>
  <cp:lastModifiedBy>asus</cp:lastModifiedBy>
  <cp:revision>48</cp:revision>
  <dcterms:created xsi:type="dcterms:W3CDTF">2016-05-08T15:42:38Z</dcterms:created>
  <dcterms:modified xsi:type="dcterms:W3CDTF">2018-11-02T01:57:14Z</dcterms:modified>
</cp:coreProperties>
</file>

<file path=docProps/thumbnail.jpeg>
</file>